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53"/>
  </p:notesMasterIdLst>
  <p:handoutMasterIdLst>
    <p:handoutMasterId r:id="rId54"/>
  </p:handoutMasterIdLst>
  <p:sldIdLst>
    <p:sldId id="695" r:id="rId5"/>
    <p:sldId id="838" r:id="rId6"/>
    <p:sldId id="762" r:id="rId7"/>
    <p:sldId id="4679" r:id="rId8"/>
    <p:sldId id="4781" r:id="rId9"/>
    <p:sldId id="4742" r:id="rId10"/>
    <p:sldId id="4743" r:id="rId11"/>
    <p:sldId id="4744" r:id="rId12"/>
    <p:sldId id="4745" r:id="rId13"/>
    <p:sldId id="4746" r:id="rId14"/>
    <p:sldId id="4740" r:id="rId15"/>
    <p:sldId id="4725" r:id="rId16"/>
    <p:sldId id="4726" r:id="rId17"/>
    <p:sldId id="4747" r:id="rId18"/>
    <p:sldId id="4748" r:id="rId19"/>
    <p:sldId id="4749" r:id="rId20"/>
    <p:sldId id="4750" r:id="rId21"/>
    <p:sldId id="4751" r:id="rId22"/>
    <p:sldId id="4752" r:id="rId23"/>
    <p:sldId id="4753" r:id="rId24"/>
    <p:sldId id="4754" r:id="rId25"/>
    <p:sldId id="4755" r:id="rId26"/>
    <p:sldId id="4760" r:id="rId27"/>
    <p:sldId id="4756" r:id="rId28"/>
    <p:sldId id="4757" r:id="rId29"/>
    <p:sldId id="4758" r:id="rId30"/>
    <p:sldId id="4759" r:id="rId31"/>
    <p:sldId id="4761" r:id="rId32"/>
    <p:sldId id="4762" r:id="rId33"/>
    <p:sldId id="4763" r:id="rId34"/>
    <p:sldId id="4764" r:id="rId35"/>
    <p:sldId id="4765" r:id="rId36"/>
    <p:sldId id="4766" r:id="rId37"/>
    <p:sldId id="4767" r:id="rId38"/>
    <p:sldId id="4768" r:id="rId39"/>
    <p:sldId id="4769" r:id="rId40"/>
    <p:sldId id="4770" r:id="rId41"/>
    <p:sldId id="4771" r:id="rId42"/>
    <p:sldId id="4774" r:id="rId43"/>
    <p:sldId id="4773" r:id="rId44"/>
    <p:sldId id="4772" r:id="rId45"/>
    <p:sldId id="4775" r:id="rId46"/>
    <p:sldId id="4776" r:id="rId47"/>
    <p:sldId id="4777" r:id="rId48"/>
    <p:sldId id="4778" r:id="rId49"/>
    <p:sldId id="4779" r:id="rId50"/>
    <p:sldId id="4780" r:id="rId51"/>
    <p:sldId id="902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695"/>
            <p14:sldId id="838"/>
            <p14:sldId id="762"/>
            <p14:sldId id="4679"/>
            <p14:sldId id="4781"/>
            <p14:sldId id="4742"/>
            <p14:sldId id="4743"/>
            <p14:sldId id="4744"/>
            <p14:sldId id="4745"/>
            <p14:sldId id="4746"/>
            <p14:sldId id="4740"/>
            <p14:sldId id="4725"/>
            <p14:sldId id="4726"/>
            <p14:sldId id="4747"/>
            <p14:sldId id="4748"/>
            <p14:sldId id="4749"/>
            <p14:sldId id="4750"/>
            <p14:sldId id="4751"/>
            <p14:sldId id="4752"/>
            <p14:sldId id="4753"/>
            <p14:sldId id="4754"/>
            <p14:sldId id="4755"/>
            <p14:sldId id="4760"/>
            <p14:sldId id="4756"/>
            <p14:sldId id="4757"/>
            <p14:sldId id="4758"/>
            <p14:sldId id="4759"/>
            <p14:sldId id="4761"/>
            <p14:sldId id="4762"/>
            <p14:sldId id="4763"/>
            <p14:sldId id="4764"/>
            <p14:sldId id="4765"/>
            <p14:sldId id="4766"/>
            <p14:sldId id="4767"/>
            <p14:sldId id="4768"/>
            <p14:sldId id="4769"/>
            <p14:sldId id="4770"/>
            <p14:sldId id="4771"/>
            <p14:sldId id="4774"/>
            <p14:sldId id="4773"/>
            <p14:sldId id="4772"/>
            <p14:sldId id="4775"/>
            <p14:sldId id="4776"/>
            <p14:sldId id="4777"/>
            <p14:sldId id="4778"/>
            <p14:sldId id="4779"/>
            <p14:sldId id="4780"/>
            <p14:sldId id="9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420872-9328-47D5-989B-5DED53BE9A78}" v="132" dt="2026-06-18T06:50:04.1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55" autoAdjust="0"/>
    <p:restoredTop sz="94601" autoAdjust="0"/>
  </p:normalViewPr>
  <p:slideViewPr>
    <p:cSldViewPr snapToGrid="0">
      <p:cViewPr>
        <p:scale>
          <a:sx n="70" d="100"/>
          <a:sy n="70" d="100"/>
        </p:scale>
        <p:origin x="40" y="92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C5CFCFEF-6F5D-4937-9B26-C79CCCF37519}"/>
    <pc:docChg chg="undo custSel addSld delSld modSld sldOrd modSection">
      <pc:chgData name="Yoel Kortick" userId="167978f5-7f40-4909-85d5-d4149554ad4e" providerId="ADAL" clId="{C5CFCFEF-6F5D-4937-9B26-C79CCCF37519}" dt="2026-06-18T06:50:04.169" v="7785"/>
      <pc:docMkLst>
        <pc:docMk/>
      </pc:docMkLst>
      <pc:sldChg chg="modSp">
        <pc:chgData name="Yoel Kortick" userId="167978f5-7f40-4909-85d5-d4149554ad4e" providerId="ADAL" clId="{C5CFCFEF-6F5D-4937-9B26-C79CCCF37519}" dt="2026-06-15T14:41:21.360" v="0"/>
        <pc:sldMkLst>
          <pc:docMk/>
          <pc:sldMk cId="3525967866" sldId="695"/>
        </pc:sldMkLst>
        <pc:spChg chg="mod">
          <ac:chgData name="Yoel Kortick" userId="167978f5-7f40-4909-85d5-d4149554ad4e" providerId="ADAL" clId="{C5CFCFEF-6F5D-4937-9B26-C79CCCF37519}" dt="2026-06-15T14:41:21.360" v="0"/>
          <ac:spMkLst>
            <pc:docMk/>
            <pc:sldMk cId="3525967866" sldId="695"/>
            <ac:spMk id="2" creationId="{66703585-6643-7B67-9AED-C7BC9FEB0506}"/>
          </ac:spMkLst>
        </pc:spChg>
      </pc:sldChg>
      <pc:sldChg chg="modSp mod">
        <pc:chgData name="Yoel Kortick" userId="167978f5-7f40-4909-85d5-d4149554ad4e" providerId="ADAL" clId="{C5CFCFEF-6F5D-4937-9B26-C79CCCF37519}" dt="2026-06-15T14:41:45.787" v="24" actId="20577"/>
        <pc:sldMkLst>
          <pc:docMk/>
          <pc:sldMk cId="1471532106" sldId="762"/>
        </pc:sldMkLst>
        <pc:spChg chg="mod">
          <ac:chgData name="Yoel Kortick" userId="167978f5-7f40-4909-85d5-d4149554ad4e" providerId="ADAL" clId="{C5CFCFEF-6F5D-4937-9B26-C79CCCF37519}" dt="2026-06-15T14:41:45.787" v="24" actId="20577"/>
          <ac:spMkLst>
            <pc:docMk/>
            <pc:sldMk cId="1471532106" sldId="762"/>
            <ac:spMk id="8" creationId="{5025B954-3C1F-5967-B20F-6D81C8810711}"/>
          </ac:spMkLst>
        </pc:spChg>
      </pc:sldChg>
      <pc:sldChg chg="addSp delSp modSp mod">
        <pc:chgData name="Yoel Kortick" userId="167978f5-7f40-4909-85d5-d4149554ad4e" providerId="ADAL" clId="{C5CFCFEF-6F5D-4937-9B26-C79CCCF37519}" dt="2026-06-17T09:53:03.343" v="5417" actId="20577"/>
        <pc:sldMkLst>
          <pc:docMk/>
          <pc:sldMk cId="678043928" sldId="838"/>
        </pc:sldMkLst>
        <pc:spChg chg="mod">
          <ac:chgData name="Yoel Kortick" userId="167978f5-7f40-4909-85d5-d4149554ad4e" providerId="ADAL" clId="{C5CFCFEF-6F5D-4937-9B26-C79CCCF37519}" dt="2026-06-17T09:53:03.343" v="5417" actId="20577"/>
          <ac:spMkLst>
            <pc:docMk/>
            <pc:sldMk cId="678043928" sldId="838"/>
            <ac:spMk id="5" creationId="{D89EA724-59DC-B6BB-651A-64C2DCF7B983}"/>
          </ac:spMkLst>
        </pc:spChg>
        <pc:spChg chg="add del">
          <ac:chgData name="Yoel Kortick" userId="167978f5-7f40-4909-85d5-d4149554ad4e" providerId="ADAL" clId="{C5CFCFEF-6F5D-4937-9B26-C79CCCF37519}" dt="2026-06-17T06:44:34.196" v="4603" actId="22"/>
          <ac:spMkLst>
            <pc:docMk/>
            <pc:sldMk cId="678043928" sldId="838"/>
            <ac:spMk id="7" creationId="{17084413-514F-81A0-829E-BF2E7D445CD5}"/>
          </ac:spMkLst>
        </pc:spChg>
      </pc:sldChg>
      <pc:sldChg chg="addSp modSp mod">
        <pc:chgData name="Yoel Kortick" userId="167978f5-7f40-4909-85d5-d4149554ad4e" providerId="ADAL" clId="{C5CFCFEF-6F5D-4937-9B26-C79CCCF37519}" dt="2026-06-17T10:12:39.212" v="6658" actId="208"/>
        <pc:sldMkLst>
          <pc:docMk/>
          <pc:sldMk cId="3748185944" sldId="4679"/>
        </pc:sldMkLst>
        <pc:spChg chg="mod">
          <ac:chgData name="Yoel Kortick" userId="167978f5-7f40-4909-85d5-d4149554ad4e" providerId="ADAL" clId="{C5CFCFEF-6F5D-4937-9B26-C79CCCF37519}" dt="2026-06-15T14:41:56.005" v="36" actId="20577"/>
          <ac:spMkLst>
            <pc:docMk/>
            <pc:sldMk cId="3748185944" sldId="4679"/>
            <ac:spMk id="10" creationId="{1041F15E-6945-B779-53E5-2E049DF24842}"/>
          </ac:spMkLst>
        </pc:spChg>
        <pc:spChg chg="mod">
          <ac:chgData name="Yoel Kortick" userId="167978f5-7f40-4909-85d5-d4149554ad4e" providerId="ADAL" clId="{C5CFCFEF-6F5D-4937-9B26-C79CCCF37519}" dt="2026-06-17T10:12:30.223" v="6653" actId="6549"/>
          <ac:spMkLst>
            <pc:docMk/>
            <pc:sldMk cId="3748185944" sldId="4679"/>
            <ac:spMk id="11" creationId="{50F099D3-FCD6-CDCF-1E93-EE806FE9562A}"/>
          </ac:spMkLst>
        </pc:spChg>
        <pc:picChg chg="add mod">
          <ac:chgData name="Yoel Kortick" userId="167978f5-7f40-4909-85d5-d4149554ad4e" providerId="ADAL" clId="{C5CFCFEF-6F5D-4937-9B26-C79CCCF37519}" dt="2026-06-17T10:12:39.212" v="6658" actId="208"/>
          <ac:picMkLst>
            <pc:docMk/>
            <pc:sldMk cId="3748185944" sldId="4679"/>
            <ac:picMk id="3" creationId="{149C20AD-702B-4647-5F4E-5057379B9C64}"/>
          </ac:picMkLst>
        </pc:picChg>
      </pc:sldChg>
      <pc:sldChg chg="addSp modSp del mod">
        <pc:chgData name="Yoel Kortick" userId="167978f5-7f40-4909-85d5-d4149554ad4e" providerId="ADAL" clId="{C5CFCFEF-6F5D-4937-9B26-C79CCCF37519}" dt="2026-06-17T09:43:54.255" v="5168" actId="47"/>
        <pc:sldMkLst>
          <pc:docMk/>
          <pc:sldMk cId="1034893188" sldId="4681"/>
        </pc:sldMkLst>
      </pc:sldChg>
      <pc:sldChg chg="addSp modSp del mod">
        <pc:chgData name="Yoel Kortick" userId="167978f5-7f40-4909-85d5-d4149554ad4e" providerId="ADAL" clId="{C5CFCFEF-6F5D-4937-9B26-C79CCCF37519}" dt="2026-06-17T09:43:54.892" v="5169" actId="47"/>
        <pc:sldMkLst>
          <pc:docMk/>
          <pc:sldMk cId="659670395" sldId="4682"/>
        </pc:sldMkLst>
      </pc:sldChg>
      <pc:sldChg chg="addSp delSp modSp del mod">
        <pc:chgData name="Yoel Kortick" userId="167978f5-7f40-4909-85d5-d4149554ad4e" providerId="ADAL" clId="{C5CFCFEF-6F5D-4937-9B26-C79CCCF37519}" dt="2026-06-17T09:43:55.773" v="5170" actId="47"/>
        <pc:sldMkLst>
          <pc:docMk/>
          <pc:sldMk cId="2681132838" sldId="4689"/>
        </pc:sldMkLst>
      </pc:sldChg>
      <pc:sldChg chg="addSp delSp modSp del mod">
        <pc:chgData name="Yoel Kortick" userId="167978f5-7f40-4909-85d5-d4149554ad4e" providerId="ADAL" clId="{C5CFCFEF-6F5D-4937-9B26-C79CCCF37519}" dt="2026-06-17T09:43:56.548" v="5171" actId="47"/>
        <pc:sldMkLst>
          <pc:docMk/>
          <pc:sldMk cId="4118030792" sldId="4692"/>
        </pc:sldMkLst>
      </pc:sldChg>
      <pc:sldChg chg="addSp modSp mod">
        <pc:chgData name="Yoel Kortick" userId="167978f5-7f40-4909-85d5-d4149554ad4e" providerId="ADAL" clId="{C5CFCFEF-6F5D-4937-9B26-C79CCCF37519}" dt="2026-06-16T07:27:02.146" v="2149"/>
        <pc:sldMkLst>
          <pc:docMk/>
          <pc:sldMk cId="506789399" sldId="4725"/>
        </pc:sldMkLst>
        <pc:spChg chg="mod">
          <ac:chgData name="Yoel Kortick" userId="167978f5-7f40-4909-85d5-d4149554ad4e" providerId="ADAL" clId="{C5CFCFEF-6F5D-4937-9B26-C79CCCF37519}" dt="2026-06-16T07:27:02.146" v="2149"/>
          <ac:spMkLst>
            <pc:docMk/>
            <pc:sldMk cId="506789399" sldId="4725"/>
            <ac:spMk id="10" creationId="{63D3DF0F-FD5D-3D01-BF1C-6B7EC7478552}"/>
          </ac:spMkLst>
        </pc:spChg>
        <pc:spChg chg="mod">
          <ac:chgData name="Yoel Kortick" userId="167978f5-7f40-4909-85d5-d4149554ad4e" providerId="ADAL" clId="{C5CFCFEF-6F5D-4937-9B26-C79CCCF37519}" dt="2026-06-16T07:23:04.470" v="2147" actId="255"/>
          <ac:spMkLst>
            <pc:docMk/>
            <pc:sldMk cId="506789399" sldId="4725"/>
            <ac:spMk id="11" creationId="{6E829FAB-BD1E-8E96-2923-841021530834}"/>
          </ac:spMkLst>
        </pc:spChg>
      </pc:sldChg>
      <pc:sldChg chg="modSp mod">
        <pc:chgData name="Yoel Kortick" userId="167978f5-7f40-4909-85d5-d4149554ad4e" providerId="ADAL" clId="{C5CFCFEF-6F5D-4937-9B26-C79CCCF37519}" dt="2026-06-18T06:50:04.169" v="7785"/>
        <pc:sldMkLst>
          <pc:docMk/>
          <pc:sldMk cId="1395551387" sldId="4726"/>
        </pc:sldMkLst>
        <pc:spChg chg="mod">
          <ac:chgData name="Yoel Kortick" userId="167978f5-7f40-4909-85d5-d4149554ad4e" providerId="ADAL" clId="{C5CFCFEF-6F5D-4937-9B26-C79CCCF37519}" dt="2026-06-16T07:27:02.146" v="2149"/>
          <ac:spMkLst>
            <pc:docMk/>
            <pc:sldMk cId="1395551387" sldId="4726"/>
            <ac:spMk id="10" creationId="{27289E02-4A4D-10E6-8D7C-07ED10E60D03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1395551387" sldId="4726"/>
            <ac:spMk id="11" creationId="{157DB94D-66F3-598B-591C-FA6383350216}"/>
          </ac:spMkLst>
        </pc:spChg>
      </pc:sldChg>
      <pc:sldChg chg="modSp">
        <pc:chgData name="Yoel Kortick" userId="167978f5-7f40-4909-85d5-d4149554ad4e" providerId="ADAL" clId="{C5CFCFEF-6F5D-4937-9B26-C79CCCF37519}" dt="2026-06-16T07:27:02.146" v="2149"/>
        <pc:sldMkLst>
          <pc:docMk/>
          <pc:sldMk cId="1260283846" sldId="4740"/>
        </pc:sldMkLst>
        <pc:spChg chg="mod">
          <ac:chgData name="Yoel Kortick" userId="167978f5-7f40-4909-85d5-d4149554ad4e" providerId="ADAL" clId="{C5CFCFEF-6F5D-4937-9B26-C79CCCF37519}" dt="2026-06-16T07:27:02.146" v="2149"/>
          <ac:spMkLst>
            <pc:docMk/>
            <pc:sldMk cId="1260283846" sldId="4740"/>
            <ac:spMk id="8" creationId="{5025B954-3C1F-5967-B20F-6D81C8810711}"/>
          </ac:spMkLst>
        </pc:spChg>
      </pc:sldChg>
      <pc:sldChg chg="modSp del">
        <pc:chgData name="Yoel Kortick" userId="167978f5-7f40-4909-85d5-d4149554ad4e" providerId="ADAL" clId="{C5CFCFEF-6F5D-4937-9B26-C79CCCF37519}" dt="2026-06-17T09:43:53.583" v="5167" actId="47"/>
        <pc:sldMkLst>
          <pc:docMk/>
          <pc:sldMk cId="490335732" sldId="4741"/>
        </pc:sldMkLst>
      </pc:sldChg>
      <pc:sldChg chg="modSp add mod">
        <pc:chgData name="Yoel Kortick" userId="167978f5-7f40-4909-85d5-d4149554ad4e" providerId="ADAL" clId="{C5CFCFEF-6F5D-4937-9B26-C79CCCF37519}" dt="2026-06-18T06:50:04.169" v="7785"/>
        <pc:sldMkLst>
          <pc:docMk/>
          <pc:sldMk cId="2555618210" sldId="4742"/>
        </pc:sldMkLst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2555618210" sldId="4742"/>
            <ac:spMk id="11" creationId="{49D67202-1B78-0956-2F22-C7F1DF919914}"/>
          </ac:spMkLst>
        </pc:spChg>
      </pc:sldChg>
      <pc:sldChg chg="modSp add mod">
        <pc:chgData name="Yoel Kortick" userId="167978f5-7f40-4909-85d5-d4149554ad4e" providerId="ADAL" clId="{C5CFCFEF-6F5D-4937-9B26-C79CCCF37519}" dt="2026-06-18T06:50:04.169" v="7785"/>
        <pc:sldMkLst>
          <pc:docMk/>
          <pc:sldMk cId="1387525545" sldId="4743"/>
        </pc:sldMkLst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1387525545" sldId="4743"/>
            <ac:spMk id="11" creationId="{EA780A7B-CF11-2178-5941-E75C20CC2FE9}"/>
          </ac:spMkLst>
        </pc:spChg>
      </pc:sldChg>
      <pc:sldChg chg="modSp add mod">
        <pc:chgData name="Yoel Kortick" userId="167978f5-7f40-4909-85d5-d4149554ad4e" providerId="ADAL" clId="{C5CFCFEF-6F5D-4937-9B26-C79CCCF37519}" dt="2026-06-18T06:50:04.169" v="7785"/>
        <pc:sldMkLst>
          <pc:docMk/>
          <pc:sldMk cId="3307570964" sldId="4744"/>
        </pc:sldMkLst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3307570964" sldId="4744"/>
            <ac:spMk id="11" creationId="{0A323412-DB2A-387C-DCAF-7ADB470D765E}"/>
          </ac:spMkLst>
        </pc:spChg>
      </pc:sldChg>
      <pc:sldChg chg="modSp add mod">
        <pc:chgData name="Yoel Kortick" userId="167978f5-7f40-4909-85d5-d4149554ad4e" providerId="ADAL" clId="{C5CFCFEF-6F5D-4937-9B26-C79CCCF37519}" dt="2026-06-18T06:50:04.169" v="7785"/>
        <pc:sldMkLst>
          <pc:docMk/>
          <pc:sldMk cId="1316610034" sldId="4745"/>
        </pc:sldMkLst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1316610034" sldId="4745"/>
            <ac:spMk id="11" creationId="{4D49C2CC-574E-DF8E-F384-57D68D74D1A9}"/>
          </ac:spMkLst>
        </pc:sp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2374522231" sldId="4746"/>
        </pc:sldMkLst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2374522231" sldId="4746"/>
            <ac:spMk id="11" creationId="{005AE834-ABCC-67D7-398E-BF02ED271E00}"/>
          </ac:spMkLst>
        </pc:spChg>
        <pc:spChg chg="add">
          <ac:chgData name="Yoel Kortick" userId="167978f5-7f40-4909-85d5-d4149554ad4e" providerId="ADAL" clId="{C5CFCFEF-6F5D-4937-9B26-C79CCCF37519}" dt="2026-06-15T15:43:48.477" v="1736" actId="11529"/>
          <ac:spMkLst>
            <pc:docMk/>
            <pc:sldMk cId="2374522231" sldId="4746"/>
            <ac:spMk id="13" creationId="{D9FD98BB-DB86-14AC-289E-3F75A0FA1241}"/>
          </ac:spMkLst>
        </pc:spChg>
        <pc:spChg chg="add">
          <ac:chgData name="Yoel Kortick" userId="167978f5-7f40-4909-85d5-d4149554ad4e" providerId="ADAL" clId="{C5CFCFEF-6F5D-4937-9B26-C79CCCF37519}" dt="2026-06-15T15:43:52.696" v="1737" actId="11529"/>
          <ac:spMkLst>
            <pc:docMk/>
            <pc:sldMk cId="2374522231" sldId="4746"/>
            <ac:spMk id="14" creationId="{B073DF2E-0EE0-F80E-4C1E-3A39856F6869}"/>
          </ac:spMkLst>
        </pc:spChg>
        <pc:spChg chg="add mod">
          <ac:chgData name="Yoel Kortick" userId="167978f5-7f40-4909-85d5-d4149554ad4e" providerId="ADAL" clId="{C5CFCFEF-6F5D-4937-9B26-C79CCCF37519}" dt="2026-06-15T15:44:02.739" v="1741" actId="1035"/>
          <ac:spMkLst>
            <pc:docMk/>
            <pc:sldMk cId="2374522231" sldId="4746"/>
            <ac:spMk id="15" creationId="{95CE2558-D36E-A5BC-25D9-4A6011D7F9F2}"/>
          </ac:spMkLst>
        </pc:spChg>
        <pc:spChg chg="add">
          <ac:chgData name="Yoel Kortick" userId="167978f5-7f40-4909-85d5-d4149554ad4e" providerId="ADAL" clId="{C5CFCFEF-6F5D-4937-9B26-C79CCCF37519}" dt="2026-06-15T15:44:09.240" v="1742" actId="11529"/>
          <ac:spMkLst>
            <pc:docMk/>
            <pc:sldMk cId="2374522231" sldId="4746"/>
            <ac:spMk id="16" creationId="{E6CDE211-0F29-3088-DCE9-C0CD81079E4A}"/>
          </ac:spMkLst>
        </pc:spChg>
        <pc:spChg chg="add mod">
          <ac:chgData name="Yoel Kortick" userId="167978f5-7f40-4909-85d5-d4149554ad4e" providerId="ADAL" clId="{C5CFCFEF-6F5D-4937-9B26-C79CCCF37519}" dt="2026-06-18T06:50:04.169" v="7785"/>
          <ac:spMkLst>
            <pc:docMk/>
            <pc:sldMk cId="2374522231" sldId="4746"/>
            <ac:spMk id="17" creationId="{F6CCC65A-861C-E97B-7094-6BCC0DBEC3A3}"/>
          </ac:spMkLst>
        </pc:spChg>
        <pc:picChg chg="add mod">
          <ac:chgData name="Yoel Kortick" userId="167978f5-7f40-4909-85d5-d4149554ad4e" providerId="ADAL" clId="{C5CFCFEF-6F5D-4937-9B26-C79CCCF37519}" dt="2026-06-15T15:43:25.521" v="1734" actId="1036"/>
          <ac:picMkLst>
            <pc:docMk/>
            <pc:sldMk cId="2374522231" sldId="4746"/>
            <ac:picMk id="7" creationId="{73887331-0B44-4775-A357-0444EB12B14D}"/>
          </ac:picMkLst>
        </pc:picChg>
      </pc:sldChg>
      <pc:sldChg chg="addSp modSp add mod">
        <pc:chgData name="Yoel Kortick" userId="167978f5-7f40-4909-85d5-d4149554ad4e" providerId="ADAL" clId="{C5CFCFEF-6F5D-4937-9B26-C79CCCF37519}" dt="2026-06-18T06:50:04.169" v="7785"/>
        <pc:sldMkLst>
          <pc:docMk/>
          <pc:sldMk cId="302214244" sldId="4747"/>
        </pc:sldMkLst>
        <pc:spChg chg="add">
          <ac:chgData name="Yoel Kortick" userId="167978f5-7f40-4909-85d5-d4149554ad4e" providerId="ADAL" clId="{C5CFCFEF-6F5D-4937-9B26-C79CCCF37519}" dt="2026-06-16T07:57:16.041" v="2721" actId="11529"/>
          <ac:spMkLst>
            <pc:docMk/>
            <pc:sldMk cId="302214244" sldId="4747"/>
            <ac:spMk id="4" creationId="{3ED06524-A4D8-5AB2-A3B1-F0D906BBF8F0}"/>
          </ac:spMkLst>
        </pc:spChg>
        <pc:spChg chg="add mod">
          <ac:chgData name="Yoel Kortick" userId="167978f5-7f40-4909-85d5-d4149554ad4e" providerId="ADAL" clId="{C5CFCFEF-6F5D-4937-9B26-C79CCCF37519}" dt="2026-06-16T07:57:24.885" v="2724" actId="1036"/>
          <ac:spMkLst>
            <pc:docMk/>
            <pc:sldMk cId="302214244" sldId="4747"/>
            <ac:spMk id="5" creationId="{C6D26077-C7DB-4AB2-6F9F-62CDF1CA43F0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302214244" sldId="4747"/>
            <ac:spMk id="11" creationId="{07C23CB6-8C61-64C5-2D57-34E753C2CB70}"/>
          </ac:spMkLst>
        </pc:spChg>
        <pc:picChg chg="add mod">
          <ac:chgData name="Yoel Kortick" userId="167978f5-7f40-4909-85d5-d4149554ad4e" providerId="ADAL" clId="{C5CFCFEF-6F5D-4937-9B26-C79CCCF37519}" dt="2026-06-16T07:57:00.457" v="2713" actId="208"/>
          <ac:picMkLst>
            <pc:docMk/>
            <pc:sldMk cId="302214244" sldId="4747"/>
            <ac:picMk id="3" creationId="{78E73F8C-42C0-D5F8-236D-98469A1C32DB}"/>
          </ac:picMkLst>
        </pc:picChg>
      </pc:sldChg>
      <pc:sldChg chg="modSp add mod">
        <pc:chgData name="Yoel Kortick" userId="167978f5-7f40-4909-85d5-d4149554ad4e" providerId="ADAL" clId="{C5CFCFEF-6F5D-4937-9B26-C79CCCF37519}" dt="2026-06-17T09:43:33.206" v="5166"/>
        <pc:sldMkLst>
          <pc:docMk/>
          <pc:sldMk cId="2654434857" sldId="4748"/>
        </pc:sldMkLst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2654434857" sldId="4748"/>
            <ac:spMk id="8" creationId="{67CA3CE9-30AA-4984-BFF4-9664B40A41F3}"/>
          </ac:spMkLst>
        </pc:spChg>
      </pc:sldChg>
      <pc:sldChg chg="addSp delSp modSp add mod">
        <pc:chgData name="Yoel Kortick" userId="167978f5-7f40-4909-85d5-d4149554ad4e" providerId="ADAL" clId="{C5CFCFEF-6F5D-4937-9B26-C79CCCF37519}" dt="2026-06-17T09:43:33.206" v="5166"/>
        <pc:sldMkLst>
          <pc:docMk/>
          <pc:sldMk cId="2522733968" sldId="4749"/>
        </pc:sldMkLst>
        <pc:spChg chg="mod">
          <ac:chgData name="Yoel Kortick" userId="167978f5-7f40-4909-85d5-d4149554ad4e" providerId="ADAL" clId="{C5CFCFEF-6F5D-4937-9B26-C79CCCF37519}" dt="2026-06-17T05:47:56.622" v="2824" actId="14100"/>
          <ac:spMkLst>
            <pc:docMk/>
            <pc:sldMk cId="2522733968" sldId="4749"/>
            <ac:spMk id="4" creationId="{F90EA581-DAC6-8BEA-BA58-A32D78E73BC0}"/>
          </ac:spMkLst>
        </pc:spChg>
        <pc:spChg chg="add">
          <ac:chgData name="Yoel Kortick" userId="167978f5-7f40-4909-85d5-d4149554ad4e" providerId="ADAL" clId="{C5CFCFEF-6F5D-4937-9B26-C79CCCF37519}" dt="2026-06-17T05:48:01.839" v="2825" actId="11529"/>
          <ac:spMkLst>
            <pc:docMk/>
            <pc:sldMk cId="2522733968" sldId="4749"/>
            <ac:spMk id="6" creationId="{B25B236E-F1D8-B566-1207-E4EFA10A5F50}"/>
          </ac:spMkLst>
        </pc:spChg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2522733968" sldId="4749"/>
            <ac:spMk id="10" creationId="{258618A8-26E0-E63D-2566-01DDE89CB032}"/>
          </ac:spMkLst>
        </pc:spChg>
        <pc:spChg chg="mod">
          <ac:chgData name="Yoel Kortick" userId="167978f5-7f40-4909-85d5-d4149554ad4e" providerId="ADAL" clId="{C5CFCFEF-6F5D-4937-9B26-C79CCCF37519}" dt="2026-06-17T05:48:09.714" v="2827" actId="14100"/>
          <ac:spMkLst>
            <pc:docMk/>
            <pc:sldMk cId="2522733968" sldId="4749"/>
            <ac:spMk id="11" creationId="{60B661F8-13D8-1354-05F6-6D9319666024}"/>
          </ac:spMkLst>
        </pc:spChg>
        <pc:picChg chg="del">
          <ac:chgData name="Yoel Kortick" userId="167978f5-7f40-4909-85d5-d4149554ad4e" providerId="ADAL" clId="{C5CFCFEF-6F5D-4937-9B26-C79CCCF37519}" dt="2026-06-17T05:47:43.093" v="2819" actId="478"/>
          <ac:picMkLst>
            <pc:docMk/>
            <pc:sldMk cId="2522733968" sldId="4749"/>
            <ac:picMk id="3" creationId="{7E5454DB-9A82-335D-1DE3-8129FCE5654F}"/>
          </ac:picMkLst>
        </pc:picChg>
        <pc:picChg chg="add mod ord">
          <ac:chgData name="Yoel Kortick" userId="167978f5-7f40-4909-85d5-d4149554ad4e" providerId="ADAL" clId="{C5CFCFEF-6F5D-4937-9B26-C79CCCF37519}" dt="2026-06-17T05:47:49.724" v="2822" actId="208"/>
          <ac:picMkLst>
            <pc:docMk/>
            <pc:sldMk cId="2522733968" sldId="4749"/>
            <ac:picMk id="5" creationId="{185864C3-FFF9-31B3-37D2-740B85DFE3C1}"/>
          </ac:picMkLst>
        </pc:pic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591225625" sldId="4750"/>
        </pc:sldMkLst>
        <pc:spChg chg="mod">
          <ac:chgData name="Yoel Kortick" userId="167978f5-7f40-4909-85d5-d4149554ad4e" providerId="ADAL" clId="{C5CFCFEF-6F5D-4937-9B26-C79CCCF37519}" dt="2026-06-17T10:16:22.202" v="7027" actId="1036"/>
          <ac:spMkLst>
            <pc:docMk/>
            <pc:sldMk cId="591225625" sldId="4750"/>
            <ac:spMk id="4" creationId="{1635AB43-8575-D88C-1DA2-C3F9EC593592}"/>
          </ac:spMkLst>
        </pc:spChg>
        <pc:spChg chg="mod">
          <ac:chgData name="Yoel Kortick" userId="167978f5-7f40-4909-85d5-d4149554ad4e" providerId="ADAL" clId="{C5CFCFEF-6F5D-4937-9B26-C79CCCF37519}" dt="2026-06-17T10:16:22.202" v="7027" actId="1036"/>
          <ac:spMkLst>
            <pc:docMk/>
            <pc:sldMk cId="591225625" sldId="4750"/>
            <ac:spMk id="6" creationId="{B4E9422B-33F0-1AE5-CC1C-7AF4B53D012A}"/>
          </ac:spMkLst>
        </pc:spChg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591225625" sldId="4750"/>
            <ac:spMk id="10" creationId="{C1833FB7-0E39-5DED-777D-A833FF42FCC9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591225625" sldId="4750"/>
            <ac:spMk id="11" creationId="{FE4BB990-7610-7F8D-BFC2-DC0FA35D7EDF}"/>
          </ac:spMkLst>
        </pc:spChg>
        <pc:picChg chg="add mod ord">
          <ac:chgData name="Yoel Kortick" userId="167978f5-7f40-4909-85d5-d4149554ad4e" providerId="ADAL" clId="{C5CFCFEF-6F5D-4937-9B26-C79CCCF37519}" dt="2026-06-17T10:16:22.202" v="7027" actId="1036"/>
          <ac:picMkLst>
            <pc:docMk/>
            <pc:sldMk cId="591225625" sldId="4750"/>
            <ac:picMk id="3" creationId="{CC0B0E9A-083E-BCE7-D93A-CF48834A40D4}"/>
          </ac:picMkLst>
        </pc:picChg>
        <pc:picChg chg="del">
          <ac:chgData name="Yoel Kortick" userId="167978f5-7f40-4909-85d5-d4149554ad4e" providerId="ADAL" clId="{C5CFCFEF-6F5D-4937-9B26-C79CCCF37519}" dt="2026-06-17T05:48:33.554" v="2829" actId="478"/>
          <ac:picMkLst>
            <pc:docMk/>
            <pc:sldMk cId="591225625" sldId="4750"/>
            <ac:picMk id="5" creationId="{85E1AFEA-4827-FB5E-4509-14A82ED8BC51}"/>
          </ac:picMkLst>
        </pc:picChg>
      </pc:sldChg>
      <pc:sldChg chg="add del">
        <pc:chgData name="Yoel Kortick" userId="167978f5-7f40-4909-85d5-d4149554ad4e" providerId="ADAL" clId="{C5CFCFEF-6F5D-4937-9B26-C79CCCF37519}" dt="2026-06-17T05:40:19.509" v="2750" actId="47"/>
        <pc:sldMkLst>
          <pc:docMk/>
          <pc:sldMk cId="3870959326" sldId="4750"/>
        </pc:sldMkLst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1578505904" sldId="4751"/>
        </pc:sldMkLst>
        <pc:spChg chg="add del mod">
          <ac:chgData name="Yoel Kortick" userId="167978f5-7f40-4909-85d5-d4149554ad4e" providerId="ADAL" clId="{C5CFCFEF-6F5D-4937-9B26-C79CCCF37519}" dt="2026-06-17T10:17:26.921" v="7057" actId="478"/>
          <ac:spMkLst>
            <pc:docMk/>
            <pc:sldMk cId="1578505904" sldId="4751"/>
            <ac:spMk id="2" creationId="{809D2A40-B2B4-EBC6-4FD1-689CBB463427}"/>
          </ac:spMkLst>
        </pc:spChg>
        <pc:spChg chg="add mod">
          <ac:chgData name="Yoel Kortick" userId="167978f5-7f40-4909-85d5-d4149554ad4e" providerId="ADAL" clId="{C5CFCFEF-6F5D-4937-9B26-C79CCCF37519}" dt="2026-06-17T10:17:46.343" v="7064" actId="1036"/>
          <ac:spMkLst>
            <pc:docMk/>
            <pc:sldMk cId="1578505904" sldId="4751"/>
            <ac:spMk id="3" creationId="{4E608AA9-8D30-5F79-3E0B-DC34A4B41D27}"/>
          </ac:spMkLst>
        </pc:spChg>
        <pc:spChg chg="mod">
          <ac:chgData name="Yoel Kortick" userId="167978f5-7f40-4909-85d5-d4149554ad4e" providerId="ADAL" clId="{C5CFCFEF-6F5D-4937-9B26-C79CCCF37519}" dt="2026-06-17T05:52:06.490" v="3111" actId="1076"/>
          <ac:spMkLst>
            <pc:docMk/>
            <pc:sldMk cId="1578505904" sldId="4751"/>
            <ac:spMk id="4" creationId="{2598BDF2-873F-E7BE-088C-8BCCBD7FA93F}"/>
          </ac:spMkLst>
        </pc:spChg>
        <pc:spChg chg="del">
          <ac:chgData name="Yoel Kortick" userId="167978f5-7f40-4909-85d5-d4149554ad4e" providerId="ADAL" clId="{C5CFCFEF-6F5D-4937-9B26-C79CCCF37519}" dt="2026-06-17T05:51:53.279" v="3108" actId="478"/>
          <ac:spMkLst>
            <pc:docMk/>
            <pc:sldMk cId="1578505904" sldId="4751"/>
            <ac:spMk id="6" creationId="{6ED76900-3E16-9C84-3D55-D32326ADFB62}"/>
          </ac:spMkLst>
        </pc:spChg>
        <pc:spChg chg="add del">
          <ac:chgData name="Yoel Kortick" userId="167978f5-7f40-4909-85d5-d4149554ad4e" providerId="ADAL" clId="{C5CFCFEF-6F5D-4937-9B26-C79CCCF37519}" dt="2026-06-17T05:52:02.210" v="3109" actId="478"/>
          <ac:spMkLst>
            <pc:docMk/>
            <pc:sldMk cId="1578505904" sldId="4751"/>
            <ac:spMk id="7" creationId="{5A63B2FA-FBB5-B180-071F-9E8F5A0E272C}"/>
          </ac:spMkLst>
        </pc:spChg>
        <pc:spChg chg="add mod">
          <ac:chgData name="Yoel Kortick" userId="167978f5-7f40-4909-85d5-d4149554ad4e" providerId="ADAL" clId="{C5CFCFEF-6F5D-4937-9B26-C79CCCF37519}" dt="2026-06-17T06:42:25.736" v="4561" actId="1076"/>
          <ac:spMkLst>
            <pc:docMk/>
            <pc:sldMk cId="1578505904" sldId="4751"/>
            <ac:spMk id="8" creationId="{16BC4BC2-9C3F-0196-1E48-11533756510E}"/>
          </ac:spMkLst>
        </pc:spChg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1578505904" sldId="4751"/>
            <ac:spMk id="10" creationId="{95BDC7F4-8A9E-2095-7028-5FAF722FC83D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1578505904" sldId="4751"/>
            <ac:spMk id="11" creationId="{1DC91240-17C0-3228-E335-9D5AC83862C7}"/>
          </ac:spMkLst>
        </pc:spChg>
        <pc:spChg chg="add mod">
          <ac:chgData name="Yoel Kortick" userId="167978f5-7f40-4909-85d5-d4149554ad4e" providerId="ADAL" clId="{C5CFCFEF-6F5D-4937-9B26-C79CCCF37519}" dt="2026-06-17T05:52:48.824" v="3201" actId="208"/>
          <ac:spMkLst>
            <pc:docMk/>
            <pc:sldMk cId="1578505904" sldId="4751"/>
            <ac:spMk id="12" creationId="{7E3C9A6E-2B96-24CA-2483-DFF711CE6CE1}"/>
          </ac:spMkLst>
        </pc:spChg>
        <pc:spChg chg="add mod">
          <ac:chgData name="Yoel Kortick" userId="167978f5-7f40-4909-85d5-d4149554ad4e" providerId="ADAL" clId="{C5CFCFEF-6F5D-4937-9B26-C79CCCF37519}" dt="2026-06-17T06:42:29.389" v="4562" actId="571"/>
          <ac:spMkLst>
            <pc:docMk/>
            <pc:sldMk cId="1578505904" sldId="4751"/>
            <ac:spMk id="15" creationId="{502E1A33-3A01-F54C-9EF7-4E2E325301D4}"/>
          </ac:spMkLst>
        </pc:spChg>
        <pc:picChg chg="del">
          <ac:chgData name="Yoel Kortick" userId="167978f5-7f40-4909-85d5-d4149554ad4e" providerId="ADAL" clId="{C5CFCFEF-6F5D-4937-9B26-C79CCCF37519}" dt="2026-06-17T05:50:53.224" v="2981" actId="478"/>
          <ac:picMkLst>
            <pc:docMk/>
            <pc:sldMk cId="1578505904" sldId="4751"/>
            <ac:picMk id="3" creationId="{58794AFF-234F-64EF-755D-AFA85F41B194}"/>
          </ac:picMkLst>
        </pc:picChg>
        <pc:picChg chg="add mod ord">
          <ac:chgData name="Yoel Kortick" userId="167978f5-7f40-4909-85d5-d4149554ad4e" providerId="ADAL" clId="{C5CFCFEF-6F5D-4937-9B26-C79CCCF37519}" dt="2026-06-17T05:51:47.724" v="3107" actId="167"/>
          <ac:picMkLst>
            <pc:docMk/>
            <pc:sldMk cId="1578505904" sldId="4751"/>
            <ac:picMk id="5" creationId="{101428C9-EE0D-F562-CBFA-11F4AD13FD25}"/>
          </ac:picMkLst>
        </pc:picChg>
        <pc:cxnChg chg="add mod">
          <ac:chgData name="Yoel Kortick" userId="167978f5-7f40-4909-85d5-d4149554ad4e" providerId="ADAL" clId="{C5CFCFEF-6F5D-4937-9B26-C79CCCF37519}" dt="2026-06-17T10:17:21.353" v="7056" actId="571"/>
          <ac:cxnSpMkLst>
            <pc:docMk/>
            <pc:sldMk cId="1578505904" sldId="4751"/>
            <ac:cxnSpMk id="6" creationId="{C0F3E24E-E71C-C363-CDA3-FD45F7CCA62E}"/>
          </ac:cxnSpMkLst>
        </pc:cxnChg>
        <pc:cxnChg chg="add">
          <ac:chgData name="Yoel Kortick" userId="167978f5-7f40-4909-85d5-d4149554ad4e" providerId="ADAL" clId="{C5CFCFEF-6F5D-4937-9B26-C79CCCF37519}" dt="2026-06-17T05:52:55.059" v="3202" actId="11529"/>
          <ac:cxnSpMkLst>
            <pc:docMk/>
            <pc:sldMk cId="1578505904" sldId="4751"/>
            <ac:cxnSpMk id="14" creationId="{0DA60E30-E8DC-3C33-CE03-07B5CCE573D7}"/>
          </ac:cxnSpMkLst>
        </pc:cxnChg>
      </pc:sldChg>
      <pc:sldChg chg="add del">
        <pc:chgData name="Yoel Kortick" userId="167978f5-7f40-4909-85d5-d4149554ad4e" providerId="ADAL" clId="{C5CFCFEF-6F5D-4937-9B26-C79CCCF37519}" dt="2026-06-17T05:40:19.885" v="2751" actId="47"/>
        <pc:sldMkLst>
          <pc:docMk/>
          <pc:sldMk cId="1977126463" sldId="4751"/>
        </pc:sldMkLst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497944975" sldId="4752"/>
        </pc:sldMkLst>
        <pc:spChg chg="add mod">
          <ac:chgData name="Yoel Kortick" userId="167978f5-7f40-4909-85d5-d4149554ad4e" providerId="ADAL" clId="{C5CFCFEF-6F5D-4937-9B26-C79CCCF37519}" dt="2026-06-18T06:33:20.716" v="7510" actId="20577"/>
          <ac:spMkLst>
            <pc:docMk/>
            <pc:sldMk cId="497944975" sldId="4752"/>
            <ac:spMk id="2" creationId="{957AB6D5-E4CF-9042-DE96-1515C35098C1}"/>
          </ac:spMkLst>
        </pc:spChg>
        <pc:spChg chg="del">
          <ac:chgData name="Yoel Kortick" userId="167978f5-7f40-4909-85d5-d4149554ad4e" providerId="ADAL" clId="{C5CFCFEF-6F5D-4937-9B26-C79CCCF37519}" dt="2026-06-17T05:54:54.549" v="3428" actId="478"/>
          <ac:spMkLst>
            <pc:docMk/>
            <pc:sldMk cId="497944975" sldId="4752"/>
            <ac:spMk id="4" creationId="{B3671114-6096-B6FB-B15C-CF849AA9F3BB}"/>
          </ac:spMkLst>
        </pc:spChg>
        <pc:spChg chg="mod">
          <ac:chgData name="Yoel Kortick" userId="167978f5-7f40-4909-85d5-d4149554ad4e" providerId="ADAL" clId="{C5CFCFEF-6F5D-4937-9B26-C79CCCF37519}" dt="2026-06-18T06:32:43.362" v="7473" actId="1036"/>
          <ac:spMkLst>
            <pc:docMk/>
            <pc:sldMk cId="497944975" sldId="4752"/>
            <ac:spMk id="8" creationId="{4D0D547F-7390-389F-CE68-45D5486A6AC7}"/>
          </ac:spMkLst>
        </pc:spChg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497944975" sldId="4752"/>
            <ac:spMk id="10" creationId="{71A5C228-20E7-A0D6-B877-A248D32312BC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497944975" sldId="4752"/>
            <ac:spMk id="11" creationId="{9C8DD79B-4488-6BB1-B5AF-EDCB5312F643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497944975" sldId="4752"/>
            <ac:spMk id="12" creationId="{66B64F78-6603-FEE3-A846-6E189882AE71}"/>
          </ac:spMkLst>
        </pc:spChg>
        <pc:spChg chg="add mod">
          <ac:chgData name="Yoel Kortick" userId="167978f5-7f40-4909-85d5-d4149554ad4e" providerId="ADAL" clId="{C5CFCFEF-6F5D-4937-9B26-C79CCCF37519}" dt="2026-06-18T06:34:17.956" v="7715" actId="6549"/>
          <ac:spMkLst>
            <pc:docMk/>
            <pc:sldMk cId="497944975" sldId="4752"/>
            <ac:spMk id="15" creationId="{DB40905E-8A2F-CB53-6E60-D8B1432AB5E5}"/>
          </ac:spMkLst>
        </pc:spChg>
        <pc:picChg chg="add mod ord">
          <ac:chgData name="Yoel Kortick" userId="167978f5-7f40-4909-85d5-d4149554ad4e" providerId="ADAL" clId="{C5CFCFEF-6F5D-4937-9B26-C79CCCF37519}" dt="2026-06-18T06:32:43.362" v="7473" actId="1036"/>
          <ac:picMkLst>
            <pc:docMk/>
            <pc:sldMk cId="497944975" sldId="4752"/>
            <ac:picMk id="3" creationId="{4E7044D5-AB6B-2158-4996-4164F426292A}"/>
          </ac:picMkLst>
        </pc:picChg>
        <pc:picChg chg="del">
          <ac:chgData name="Yoel Kortick" userId="167978f5-7f40-4909-85d5-d4149554ad4e" providerId="ADAL" clId="{C5CFCFEF-6F5D-4937-9B26-C79CCCF37519}" dt="2026-06-17T05:53:26.403" v="3232" actId="478"/>
          <ac:picMkLst>
            <pc:docMk/>
            <pc:sldMk cId="497944975" sldId="4752"/>
            <ac:picMk id="5" creationId="{D6C23871-352D-79A3-CEB7-951357CDA574}"/>
          </ac:picMkLst>
        </pc:picChg>
        <pc:cxnChg chg="add del mod">
          <ac:chgData name="Yoel Kortick" userId="167978f5-7f40-4909-85d5-d4149554ad4e" providerId="ADAL" clId="{C5CFCFEF-6F5D-4937-9B26-C79CCCF37519}" dt="2026-06-18T06:33:45.030" v="7544" actId="478"/>
          <ac:cxnSpMkLst>
            <pc:docMk/>
            <pc:sldMk cId="497944975" sldId="4752"/>
            <ac:cxnSpMk id="4" creationId="{C85CAABC-4E97-F754-11E5-7F494B6823D5}"/>
          </ac:cxnSpMkLst>
        </pc:cxnChg>
        <pc:cxnChg chg="add mod">
          <ac:chgData name="Yoel Kortick" userId="167978f5-7f40-4909-85d5-d4149554ad4e" providerId="ADAL" clId="{C5CFCFEF-6F5D-4937-9B26-C79CCCF37519}" dt="2026-06-18T06:33:42.826" v="7543" actId="14100"/>
          <ac:cxnSpMkLst>
            <pc:docMk/>
            <pc:sldMk cId="497944975" sldId="4752"/>
            <ac:cxnSpMk id="5" creationId="{DC109CF9-6513-1C48-E88A-6E9779957C2F}"/>
          </ac:cxnSpMkLst>
        </pc:cxnChg>
        <pc:cxnChg chg="add mod">
          <ac:chgData name="Yoel Kortick" userId="167978f5-7f40-4909-85d5-d4149554ad4e" providerId="ADAL" clId="{C5CFCFEF-6F5D-4937-9B26-C79CCCF37519}" dt="2026-06-18T06:33:38.552" v="7542" actId="14100"/>
          <ac:cxnSpMkLst>
            <pc:docMk/>
            <pc:sldMk cId="497944975" sldId="4752"/>
            <ac:cxnSpMk id="6" creationId="{7D36C110-A9A5-4F19-9EC1-EEAD222CEA37}"/>
          </ac:cxnSpMkLst>
        </pc:cxnChg>
        <pc:cxnChg chg="mod">
          <ac:chgData name="Yoel Kortick" userId="167978f5-7f40-4909-85d5-d4149554ad4e" providerId="ADAL" clId="{C5CFCFEF-6F5D-4937-9B26-C79CCCF37519}" dt="2026-06-18T06:32:43.362" v="7473" actId="1036"/>
          <ac:cxnSpMkLst>
            <pc:docMk/>
            <pc:sldMk cId="497944975" sldId="4752"/>
            <ac:cxnSpMk id="14" creationId="{0CEC22B4-B591-2D17-6842-EA6929230452}"/>
          </ac:cxnSpMkLst>
        </pc:cxnChg>
        <pc:cxnChg chg="add mod">
          <ac:chgData name="Yoel Kortick" userId="167978f5-7f40-4909-85d5-d4149554ad4e" providerId="ADAL" clId="{C5CFCFEF-6F5D-4937-9B26-C79CCCF37519}" dt="2026-06-18T06:34:06.038" v="7666" actId="1038"/>
          <ac:cxnSpMkLst>
            <pc:docMk/>
            <pc:sldMk cId="497944975" sldId="4752"/>
            <ac:cxnSpMk id="16" creationId="{EF7E77E7-1661-B5BE-9CB7-95C498089C14}"/>
          </ac:cxnSpMkLst>
        </pc:cxnChg>
        <pc:cxnChg chg="add mod">
          <ac:chgData name="Yoel Kortick" userId="167978f5-7f40-4909-85d5-d4149554ad4e" providerId="ADAL" clId="{C5CFCFEF-6F5D-4937-9B26-C79CCCF37519}" dt="2026-06-18T06:34:06.038" v="7666" actId="1038"/>
          <ac:cxnSpMkLst>
            <pc:docMk/>
            <pc:sldMk cId="497944975" sldId="4752"/>
            <ac:cxnSpMk id="17" creationId="{98E4580F-7D39-0978-C469-B9C8B17FFCBC}"/>
          </ac:cxnSpMkLst>
        </pc:cxnChg>
      </pc:sldChg>
      <pc:sldChg chg="add del">
        <pc:chgData name="Yoel Kortick" userId="167978f5-7f40-4909-85d5-d4149554ad4e" providerId="ADAL" clId="{C5CFCFEF-6F5D-4937-9B26-C79CCCF37519}" dt="2026-06-17T05:40:21.386" v="2752" actId="47"/>
        <pc:sldMkLst>
          <pc:docMk/>
          <pc:sldMk cId="564454740" sldId="4752"/>
        </pc:sldMkLst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2722645851" sldId="4753"/>
        </pc:sldMkLst>
        <pc:spChg chg="add mod">
          <ac:chgData name="Yoel Kortick" userId="167978f5-7f40-4909-85d5-d4149554ad4e" providerId="ADAL" clId="{C5CFCFEF-6F5D-4937-9B26-C79CCCF37519}" dt="2026-06-17T05:59:35.032" v="3594" actId="14100"/>
          <ac:spMkLst>
            <pc:docMk/>
            <pc:sldMk cId="2722645851" sldId="4753"/>
            <ac:spMk id="5" creationId="{A984D511-3091-FEA5-A519-B97B8E9EC714}"/>
          </ac:spMkLst>
        </pc:spChg>
        <pc:spChg chg="del">
          <ac:chgData name="Yoel Kortick" userId="167978f5-7f40-4909-85d5-d4149554ad4e" providerId="ADAL" clId="{C5CFCFEF-6F5D-4937-9B26-C79CCCF37519}" dt="2026-06-17T05:56:33.342" v="3492" actId="478"/>
          <ac:spMkLst>
            <pc:docMk/>
            <pc:sldMk cId="2722645851" sldId="4753"/>
            <ac:spMk id="8" creationId="{3698CF08-D343-2A32-2951-97EBA7ABAA1E}"/>
          </ac:spMkLst>
        </pc:spChg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2722645851" sldId="4753"/>
            <ac:spMk id="10" creationId="{914DA7FA-DA46-D7B8-8173-1532C20AF494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2722645851" sldId="4753"/>
            <ac:spMk id="11" creationId="{F0D0FB0A-0BBB-B8C0-07BC-3585270D0EF9}"/>
          </ac:spMkLst>
        </pc:spChg>
        <pc:spChg chg="del">
          <ac:chgData name="Yoel Kortick" userId="167978f5-7f40-4909-85d5-d4149554ad4e" providerId="ADAL" clId="{C5CFCFEF-6F5D-4937-9B26-C79CCCF37519}" dt="2026-06-17T05:56:35.388" v="3493" actId="478"/>
          <ac:spMkLst>
            <pc:docMk/>
            <pc:sldMk cId="2722645851" sldId="4753"/>
            <ac:spMk id="12" creationId="{D657FB2B-2C80-8CF8-2CA1-D4EF05950F06}"/>
          </ac:spMkLst>
        </pc:spChg>
        <pc:picChg chg="del">
          <ac:chgData name="Yoel Kortick" userId="167978f5-7f40-4909-85d5-d4149554ad4e" providerId="ADAL" clId="{C5CFCFEF-6F5D-4937-9B26-C79CCCF37519}" dt="2026-06-17T05:55:31.870" v="3476" actId="478"/>
          <ac:picMkLst>
            <pc:docMk/>
            <pc:sldMk cId="2722645851" sldId="4753"/>
            <ac:picMk id="3" creationId="{8DDB74DF-E65A-1FBE-2A79-5CF7D7F65832}"/>
          </ac:picMkLst>
        </pc:picChg>
        <pc:picChg chg="add mod ord">
          <ac:chgData name="Yoel Kortick" userId="167978f5-7f40-4909-85d5-d4149554ad4e" providerId="ADAL" clId="{C5CFCFEF-6F5D-4937-9B26-C79CCCF37519}" dt="2026-06-17T05:56:30.541" v="3491" actId="167"/>
          <ac:picMkLst>
            <pc:docMk/>
            <pc:sldMk cId="2722645851" sldId="4753"/>
            <ac:picMk id="4" creationId="{3A9D05B8-AB1D-6F68-C137-627227F2AD5E}"/>
          </ac:picMkLst>
        </pc:picChg>
        <pc:picChg chg="add del mod">
          <ac:chgData name="Yoel Kortick" userId="167978f5-7f40-4909-85d5-d4149554ad4e" providerId="ADAL" clId="{C5CFCFEF-6F5D-4937-9B26-C79CCCF37519}" dt="2026-06-17T06:01:05.180" v="3603" actId="478"/>
          <ac:picMkLst>
            <pc:docMk/>
            <pc:sldMk cId="2722645851" sldId="4753"/>
            <ac:picMk id="7" creationId="{A34D8F92-5071-3C94-91C3-5DE74D37C5D1}"/>
          </ac:picMkLst>
        </pc:picChg>
        <pc:picChg chg="add mod">
          <ac:chgData name="Yoel Kortick" userId="167978f5-7f40-4909-85d5-d4149554ad4e" providerId="ADAL" clId="{C5CFCFEF-6F5D-4937-9B26-C79CCCF37519}" dt="2026-06-17T06:01:23.147" v="3606" actId="208"/>
          <ac:picMkLst>
            <pc:docMk/>
            <pc:sldMk cId="2722645851" sldId="4753"/>
            <ac:picMk id="15" creationId="{AAEB8A44-6210-36F1-77DE-2DF5EF86A186}"/>
          </ac:picMkLst>
        </pc:picChg>
        <pc:cxnChg chg="del">
          <ac:chgData name="Yoel Kortick" userId="167978f5-7f40-4909-85d5-d4149554ad4e" providerId="ADAL" clId="{C5CFCFEF-6F5D-4937-9B26-C79CCCF37519}" dt="2026-06-17T05:56:36.672" v="3494" actId="478"/>
          <ac:cxnSpMkLst>
            <pc:docMk/>
            <pc:sldMk cId="2722645851" sldId="4753"/>
            <ac:cxnSpMk id="14" creationId="{3B74454C-4DE4-50BE-3718-A76F933B0EB5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17T09:43:33.206" v="5166"/>
        <pc:sldMkLst>
          <pc:docMk/>
          <pc:sldMk cId="3851890534" sldId="4754"/>
        </pc:sldMkLst>
        <pc:spChg chg="add mod">
          <ac:chgData name="Yoel Kortick" userId="167978f5-7f40-4909-85d5-d4149554ad4e" providerId="ADAL" clId="{C5CFCFEF-6F5D-4937-9B26-C79CCCF37519}" dt="2026-06-17T05:59:30.490" v="3592" actId="14100"/>
          <ac:spMkLst>
            <pc:docMk/>
            <pc:sldMk cId="3851890534" sldId="4754"/>
            <ac:spMk id="5" creationId="{91AC6A70-16EE-82F6-CF67-4E5060970DD0}"/>
          </ac:spMkLst>
        </pc:spChg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3851890534" sldId="4754"/>
            <ac:spMk id="10" creationId="{4B0A2F36-1499-4689-B573-C71D9C99C855}"/>
          </ac:spMkLst>
        </pc:spChg>
        <pc:spChg chg="mod">
          <ac:chgData name="Yoel Kortick" userId="167978f5-7f40-4909-85d5-d4149554ad4e" providerId="ADAL" clId="{C5CFCFEF-6F5D-4937-9B26-C79CCCF37519}" dt="2026-06-17T05:57:28.529" v="3546" actId="14100"/>
          <ac:spMkLst>
            <pc:docMk/>
            <pc:sldMk cId="3851890534" sldId="4754"/>
            <ac:spMk id="11" creationId="{E934438E-FF8C-FAF2-41EA-A199F1C867AF}"/>
          </ac:spMkLst>
        </pc:spChg>
        <pc:picChg chg="add mod">
          <ac:chgData name="Yoel Kortick" userId="167978f5-7f40-4909-85d5-d4149554ad4e" providerId="ADAL" clId="{C5CFCFEF-6F5D-4937-9B26-C79CCCF37519}" dt="2026-06-17T05:57:56.335" v="3552" actId="208"/>
          <ac:picMkLst>
            <pc:docMk/>
            <pc:sldMk cId="3851890534" sldId="4754"/>
            <ac:picMk id="3" creationId="{2EAFDA59-F274-C4A3-C090-EADC0EF3BE4F}"/>
          </ac:picMkLst>
        </pc:picChg>
        <pc:picChg chg="del">
          <ac:chgData name="Yoel Kortick" userId="167978f5-7f40-4909-85d5-d4149554ad4e" providerId="ADAL" clId="{C5CFCFEF-6F5D-4937-9B26-C79CCCF37519}" dt="2026-06-17T05:57:46.282" v="3547" actId="478"/>
          <ac:picMkLst>
            <pc:docMk/>
            <pc:sldMk cId="3851890534" sldId="4754"/>
            <ac:picMk id="4" creationId="{4D8F943B-B473-4265-9699-317487E49475}"/>
          </ac:picMkLst>
        </pc:picChg>
        <pc:picChg chg="add mod">
          <ac:chgData name="Yoel Kortick" userId="167978f5-7f40-4909-85d5-d4149554ad4e" providerId="ADAL" clId="{C5CFCFEF-6F5D-4937-9B26-C79CCCF37519}" dt="2026-06-17T06:01:02.401" v="3602" actId="208"/>
          <ac:picMkLst>
            <pc:docMk/>
            <pc:sldMk cId="3851890534" sldId="4754"/>
            <ac:picMk id="7" creationId="{B44E3D10-C2F1-7344-464D-7B63C79F94B6}"/>
          </ac:picMkLst>
        </pc:picChg>
      </pc:sldChg>
      <pc:sldChg chg="addSp delSp modSp add mod">
        <pc:chgData name="Yoel Kortick" userId="167978f5-7f40-4909-85d5-d4149554ad4e" providerId="ADAL" clId="{C5CFCFEF-6F5D-4937-9B26-C79CCCF37519}" dt="2026-06-17T10:28:16.821" v="7256" actId="20577"/>
        <pc:sldMkLst>
          <pc:docMk/>
          <pc:sldMk cId="3106177140" sldId="4755"/>
        </pc:sldMkLst>
        <pc:spChg chg="add mod">
          <ac:chgData name="Yoel Kortick" userId="167978f5-7f40-4909-85d5-d4149554ad4e" providerId="ADAL" clId="{C5CFCFEF-6F5D-4937-9B26-C79CCCF37519}" dt="2026-06-17T05:59:40.481" v="3596" actId="14100"/>
          <ac:spMkLst>
            <pc:docMk/>
            <pc:sldMk cId="3106177140" sldId="4755"/>
            <ac:spMk id="5" creationId="{59839461-5F83-A4DF-2424-328F3A905C2C}"/>
          </ac:spMkLst>
        </pc:spChg>
        <pc:spChg chg="add mod">
          <ac:chgData name="Yoel Kortick" userId="167978f5-7f40-4909-85d5-d4149554ad4e" providerId="ADAL" clId="{C5CFCFEF-6F5D-4937-9B26-C79CCCF37519}" dt="2026-06-17T10:28:16.821" v="7256" actId="20577"/>
          <ac:spMkLst>
            <pc:docMk/>
            <pc:sldMk cId="3106177140" sldId="4755"/>
            <ac:spMk id="6" creationId="{45E8A2CC-FBD6-16A3-36AA-4C4DC60F5383}"/>
          </ac:spMkLst>
        </pc:spChg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3106177140" sldId="4755"/>
            <ac:spMk id="10" creationId="{16B9A07D-AC25-4585-6133-EE844982E2A5}"/>
          </ac:spMkLst>
        </pc:spChg>
        <pc:spChg chg="mod">
          <ac:chgData name="Yoel Kortick" userId="167978f5-7f40-4909-85d5-d4149554ad4e" providerId="ADAL" clId="{C5CFCFEF-6F5D-4937-9B26-C79CCCF37519}" dt="2026-06-17T05:58:54.082" v="3563" actId="20577"/>
          <ac:spMkLst>
            <pc:docMk/>
            <pc:sldMk cId="3106177140" sldId="4755"/>
            <ac:spMk id="11" creationId="{5D252624-6152-E1A0-3BD1-AE17389458C0}"/>
          </ac:spMkLst>
        </pc:spChg>
        <pc:picChg chg="add del mod">
          <ac:chgData name="Yoel Kortick" userId="167978f5-7f40-4909-85d5-d4149554ad4e" providerId="ADAL" clId="{C5CFCFEF-6F5D-4937-9B26-C79CCCF37519}" dt="2026-06-17T10:27:57.567" v="7250" actId="478"/>
          <ac:picMkLst>
            <pc:docMk/>
            <pc:sldMk cId="3106177140" sldId="4755"/>
            <ac:picMk id="3" creationId="{884B97C2-6DC9-20B2-28C3-2A99EB0931BD}"/>
          </ac:picMkLst>
        </pc:picChg>
        <pc:picChg chg="del">
          <ac:chgData name="Yoel Kortick" userId="167978f5-7f40-4909-85d5-d4149554ad4e" providerId="ADAL" clId="{C5CFCFEF-6F5D-4937-9B26-C79CCCF37519}" dt="2026-06-17T05:59:14.856" v="3564" actId="478"/>
          <ac:picMkLst>
            <pc:docMk/>
            <pc:sldMk cId="3106177140" sldId="4755"/>
            <ac:picMk id="3" creationId="{E837CD51-C318-BE93-345D-61E035959CEE}"/>
          </ac:picMkLst>
        </pc:picChg>
        <pc:picChg chg="add mod">
          <ac:chgData name="Yoel Kortick" userId="167978f5-7f40-4909-85d5-d4149554ad4e" providerId="ADAL" clId="{C5CFCFEF-6F5D-4937-9B26-C79CCCF37519}" dt="2026-06-17T05:59:19.978" v="3589" actId="208"/>
          <ac:picMkLst>
            <pc:docMk/>
            <pc:sldMk cId="3106177140" sldId="4755"/>
            <ac:picMk id="4" creationId="{801B16EF-9F5A-FA59-15C3-8FF9EFAE3580}"/>
          </ac:picMkLst>
        </pc:picChg>
        <pc:picChg chg="add mod">
          <ac:chgData name="Yoel Kortick" userId="167978f5-7f40-4909-85d5-d4149554ad4e" providerId="ADAL" clId="{C5CFCFEF-6F5D-4937-9B26-C79CCCF37519}" dt="2026-06-17T06:01:46.480" v="3609" actId="208"/>
          <ac:picMkLst>
            <pc:docMk/>
            <pc:sldMk cId="3106177140" sldId="4755"/>
            <ac:picMk id="7" creationId="{41222915-0404-2629-82DC-DB7212496FDE}"/>
          </ac:picMkLst>
        </pc:pic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3679289674" sldId="4756"/>
        </pc:sldMkLst>
        <pc:spChg chg="add del mod">
          <ac:chgData name="Yoel Kortick" userId="167978f5-7f40-4909-85d5-d4149554ad4e" providerId="ADAL" clId="{C5CFCFEF-6F5D-4937-9B26-C79CCCF37519}" dt="2026-06-17T10:19:08.192" v="7076" actId="478"/>
          <ac:spMkLst>
            <pc:docMk/>
            <pc:sldMk cId="3679289674" sldId="4756"/>
            <ac:spMk id="2" creationId="{4D012F90-9037-CD2C-C223-B929F3C2AA22}"/>
          </ac:spMkLst>
        </pc:spChg>
        <pc:spChg chg="add mod">
          <ac:chgData name="Yoel Kortick" userId="167978f5-7f40-4909-85d5-d4149554ad4e" providerId="ADAL" clId="{C5CFCFEF-6F5D-4937-9B26-C79CCCF37519}" dt="2026-06-17T10:19:04.419" v="7075" actId="6549"/>
          <ac:spMkLst>
            <pc:docMk/>
            <pc:sldMk cId="3679289674" sldId="4756"/>
            <ac:spMk id="3" creationId="{85B26216-EAAA-716B-F26F-75A8D35733CF}"/>
          </ac:spMkLst>
        </pc:spChg>
        <pc:spChg chg="mod">
          <ac:chgData name="Yoel Kortick" userId="167978f5-7f40-4909-85d5-d4149554ad4e" providerId="ADAL" clId="{C5CFCFEF-6F5D-4937-9B26-C79CCCF37519}" dt="2026-06-17T06:03:07.183" v="3694" actId="1035"/>
          <ac:spMkLst>
            <pc:docMk/>
            <pc:sldMk cId="3679289674" sldId="4756"/>
            <ac:spMk id="4" creationId="{EC80273C-0F29-9140-6737-7CD47E1257F5}"/>
          </ac:spMkLst>
        </pc:spChg>
        <pc:spChg chg="add mod">
          <ac:chgData name="Yoel Kortick" userId="167978f5-7f40-4909-85d5-d4149554ad4e" providerId="ADAL" clId="{C5CFCFEF-6F5D-4937-9B26-C79CCCF37519}" dt="2026-06-17T06:09:14.898" v="3781" actId="1035"/>
          <ac:spMkLst>
            <pc:docMk/>
            <pc:sldMk cId="3679289674" sldId="4756"/>
            <ac:spMk id="6" creationId="{22793533-AB3B-28D0-AB80-026CC094F9C2}"/>
          </ac:spMkLst>
        </pc:spChg>
        <pc:spChg chg="add mod">
          <ac:chgData name="Yoel Kortick" userId="167978f5-7f40-4909-85d5-d4149554ad4e" providerId="ADAL" clId="{C5CFCFEF-6F5D-4937-9B26-C79CCCF37519}" dt="2026-06-18T06:50:04.169" v="7785"/>
          <ac:spMkLst>
            <pc:docMk/>
            <pc:sldMk cId="3679289674" sldId="4756"/>
            <ac:spMk id="7" creationId="{DD6B94B1-798B-4B23-E882-951E6C078A99}"/>
          </ac:spMkLst>
        </pc:spChg>
        <pc:spChg chg="del">
          <ac:chgData name="Yoel Kortick" userId="167978f5-7f40-4909-85d5-d4149554ad4e" providerId="ADAL" clId="{C5CFCFEF-6F5D-4937-9B26-C79CCCF37519}" dt="2026-06-17T06:03:01.850" v="3671" actId="478"/>
          <ac:spMkLst>
            <pc:docMk/>
            <pc:sldMk cId="3679289674" sldId="4756"/>
            <ac:spMk id="8" creationId="{AB72CBFE-93FE-8C4F-8C21-9461640D4489}"/>
          </ac:spMkLst>
        </pc:spChg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3679289674" sldId="4756"/>
            <ac:spMk id="10" creationId="{E3981CA2-21A5-914C-F786-B83E34918880}"/>
          </ac:spMkLst>
        </pc:spChg>
        <pc:spChg chg="mod">
          <ac:chgData name="Yoel Kortick" userId="167978f5-7f40-4909-85d5-d4149554ad4e" providerId="ADAL" clId="{C5CFCFEF-6F5D-4937-9B26-C79CCCF37519}" dt="2026-06-17T10:27:34.945" v="7247" actId="20577"/>
          <ac:spMkLst>
            <pc:docMk/>
            <pc:sldMk cId="3679289674" sldId="4756"/>
            <ac:spMk id="11" creationId="{EAFA784E-8439-EFF5-46A9-3C3BB75DB036}"/>
          </ac:spMkLst>
        </pc:spChg>
        <pc:spChg chg="del">
          <ac:chgData name="Yoel Kortick" userId="167978f5-7f40-4909-85d5-d4149554ad4e" providerId="ADAL" clId="{C5CFCFEF-6F5D-4937-9B26-C79CCCF37519}" dt="2026-06-17T06:02:51.447" v="3668" actId="478"/>
          <ac:spMkLst>
            <pc:docMk/>
            <pc:sldMk cId="3679289674" sldId="4756"/>
            <ac:spMk id="12" creationId="{A077EFDE-D8C6-E301-A0C4-8A2EFAB1093B}"/>
          </ac:spMkLst>
        </pc:spChg>
        <pc:picChg chg="add del mod ord">
          <ac:chgData name="Yoel Kortick" userId="167978f5-7f40-4909-85d5-d4149554ad4e" providerId="ADAL" clId="{C5CFCFEF-6F5D-4937-9B26-C79CCCF37519}" dt="2026-06-17T06:11:29.434" v="3877" actId="478"/>
          <ac:picMkLst>
            <pc:docMk/>
            <pc:sldMk cId="3679289674" sldId="4756"/>
            <ac:picMk id="3" creationId="{DED91EFD-449A-3DF8-004D-69523800BA6E}"/>
          </ac:picMkLst>
        </pc:picChg>
        <pc:picChg chg="mod ord">
          <ac:chgData name="Yoel Kortick" userId="167978f5-7f40-4909-85d5-d4149554ad4e" providerId="ADAL" clId="{C5CFCFEF-6F5D-4937-9B26-C79CCCF37519}" dt="2026-06-17T06:09:42.673" v="3786" actId="167"/>
          <ac:picMkLst>
            <pc:docMk/>
            <pc:sldMk cId="3679289674" sldId="4756"/>
            <ac:picMk id="5" creationId="{1711C8CD-8E22-1044-8134-AE8F6900CF85}"/>
          </ac:picMkLst>
        </pc:picChg>
        <pc:picChg chg="add mod ord">
          <ac:chgData name="Yoel Kortick" userId="167978f5-7f40-4909-85d5-d4149554ad4e" providerId="ADAL" clId="{C5CFCFEF-6F5D-4937-9B26-C79CCCF37519}" dt="2026-06-17T06:11:42.743" v="3931" actId="1036"/>
          <ac:picMkLst>
            <pc:docMk/>
            <pc:sldMk cId="3679289674" sldId="4756"/>
            <ac:picMk id="18" creationId="{FA2365CC-7A66-BE58-FEE4-A1FCEB6B77FF}"/>
          </ac:picMkLst>
        </pc:picChg>
        <pc:cxnChg chg="add mod">
          <ac:chgData name="Yoel Kortick" userId="167978f5-7f40-4909-85d5-d4149554ad4e" providerId="ADAL" clId="{C5CFCFEF-6F5D-4937-9B26-C79CCCF37519}" dt="2026-06-17T10:18:54.169" v="7069" actId="14100"/>
          <ac:cxnSpMkLst>
            <pc:docMk/>
            <pc:sldMk cId="3679289674" sldId="4756"/>
            <ac:cxnSpMk id="8" creationId="{7CA4394D-F6A8-AB23-976D-13AE23A50546}"/>
          </ac:cxnSpMkLst>
        </pc:cxnChg>
        <pc:cxnChg chg="add mod">
          <ac:chgData name="Yoel Kortick" userId="167978f5-7f40-4909-85d5-d4149554ad4e" providerId="ADAL" clId="{C5CFCFEF-6F5D-4937-9B26-C79CCCF37519}" dt="2026-06-17T10:20:51.333" v="7095" actId="14100"/>
          <ac:cxnSpMkLst>
            <pc:docMk/>
            <pc:sldMk cId="3679289674" sldId="4756"/>
            <ac:cxnSpMk id="13" creationId="{C907D545-94A1-BA90-B2EF-CF065386BF86}"/>
          </ac:cxnSpMkLst>
        </pc:cxnChg>
        <pc:cxnChg chg="del">
          <ac:chgData name="Yoel Kortick" userId="167978f5-7f40-4909-85d5-d4149554ad4e" providerId="ADAL" clId="{C5CFCFEF-6F5D-4937-9B26-C79CCCF37519}" dt="2026-06-17T06:02:52.397" v="3669" actId="478"/>
          <ac:cxnSpMkLst>
            <pc:docMk/>
            <pc:sldMk cId="3679289674" sldId="4756"/>
            <ac:cxnSpMk id="14" creationId="{FF7C2710-1D67-0562-54AB-08C84BB976EF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1041240837" sldId="4757"/>
        </pc:sldMkLst>
        <pc:spChg chg="del">
          <ac:chgData name="Yoel Kortick" userId="167978f5-7f40-4909-85d5-d4149554ad4e" providerId="ADAL" clId="{C5CFCFEF-6F5D-4937-9B26-C79CCCF37519}" dt="2026-06-17T06:13:00.304" v="3988" actId="478"/>
          <ac:spMkLst>
            <pc:docMk/>
            <pc:sldMk cId="1041240837" sldId="4757"/>
            <ac:spMk id="4" creationId="{D2FA22AC-AD8C-90B7-E8E1-19433D896C5C}"/>
          </ac:spMkLst>
        </pc:spChg>
        <pc:spChg chg="del">
          <ac:chgData name="Yoel Kortick" userId="167978f5-7f40-4909-85d5-d4149554ad4e" providerId="ADAL" clId="{C5CFCFEF-6F5D-4937-9B26-C79CCCF37519}" dt="2026-06-17T06:13:06.418" v="3991" actId="478"/>
          <ac:spMkLst>
            <pc:docMk/>
            <pc:sldMk cId="1041240837" sldId="4757"/>
            <ac:spMk id="6" creationId="{2AE5873A-2174-3B4F-A089-24FA75A0FA37}"/>
          </ac:spMkLst>
        </pc:spChg>
        <pc:spChg chg="del">
          <ac:chgData name="Yoel Kortick" userId="167978f5-7f40-4909-85d5-d4149554ad4e" providerId="ADAL" clId="{C5CFCFEF-6F5D-4937-9B26-C79CCCF37519}" dt="2026-06-17T06:13:09.303" v="3992" actId="478"/>
          <ac:spMkLst>
            <pc:docMk/>
            <pc:sldMk cId="1041240837" sldId="4757"/>
            <ac:spMk id="7" creationId="{07BE37BA-E8E9-2712-F184-B9E184564CE3}"/>
          </ac:spMkLst>
        </pc:spChg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1041240837" sldId="4757"/>
            <ac:spMk id="10" creationId="{53EEB4AF-1C06-0E91-9CC3-4F7F5A7CA0AD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1041240837" sldId="4757"/>
            <ac:spMk id="11" creationId="{EAEF059C-13A3-E61F-378C-8E2206EC2AD7}"/>
          </ac:spMkLst>
        </pc:spChg>
        <pc:spChg chg="add mod">
          <ac:chgData name="Yoel Kortick" userId="167978f5-7f40-4909-85d5-d4149554ad4e" providerId="ADAL" clId="{C5CFCFEF-6F5D-4937-9B26-C79CCCF37519}" dt="2026-06-18T06:50:04.169" v="7785"/>
          <ac:spMkLst>
            <pc:docMk/>
            <pc:sldMk cId="1041240837" sldId="4757"/>
            <ac:spMk id="14" creationId="{2CFF73C5-D5C9-87A9-B673-439101154EC9}"/>
          </ac:spMkLst>
        </pc:spChg>
        <pc:spChg chg="add mod">
          <ac:chgData name="Yoel Kortick" userId="167978f5-7f40-4909-85d5-d4149554ad4e" providerId="ADAL" clId="{C5CFCFEF-6F5D-4937-9B26-C79CCCF37519}" dt="2026-06-17T06:43:48.302" v="4584" actId="208"/>
          <ac:spMkLst>
            <pc:docMk/>
            <pc:sldMk cId="1041240837" sldId="4757"/>
            <ac:spMk id="17" creationId="{73D49357-4DEB-031B-0E61-BDA71D7F20CE}"/>
          </ac:spMkLst>
        </pc:spChg>
        <pc:spChg chg="add mod">
          <ac:chgData name="Yoel Kortick" userId="167978f5-7f40-4909-85d5-d4149554ad4e" providerId="ADAL" clId="{C5CFCFEF-6F5D-4937-9B26-C79CCCF37519}" dt="2026-06-17T06:49:42.915" v="4846"/>
          <ac:spMkLst>
            <pc:docMk/>
            <pc:sldMk cId="1041240837" sldId="4757"/>
            <ac:spMk id="19" creationId="{26AED6BB-9FD7-28D5-BE49-DAE734F86262}"/>
          </ac:spMkLst>
        </pc:spChg>
        <pc:picChg chg="add mod ord">
          <ac:chgData name="Yoel Kortick" userId="167978f5-7f40-4909-85d5-d4149554ad4e" providerId="ADAL" clId="{C5CFCFEF-6F5D-4937-9B26-C79CCCF37519}" dt="2026-06-17T06:14:06.567" v="4004" actId="208"/>
          <ac:picMkLst>
            <pc:docMk/>
            <pc:sldMk cId="1041240837" sldId="4757"/>
            <ac:picMk id="3" creationId="{D0C133E2-F312-24B6-F3E5-87F81295BD90}"/>
          </ac:picMkLst>
        </pc:picChg>
        <pc:picChg chg="del">
          <ac:chgData name="Yoel Kortick" userId="167978f5-7f40-4909-85d5-d4149554ad4e" providerId="ADAL" clId="{C5CFCFEF-6F5D-4937-9B26-C79CCCF37519}" dt="2026-06-17T06:12:52.167" v="3983" actId="478"/>
          <ac:picMkLst>
            <pc:docMk/>
            <pc:sldMk cId="1041240837" sldId="4757"/>
            <ac:picMk id="5" creationId="{277F0E11-CDFD-1B70-D763-8EE1F5406EEF}"/>
          </ac:picMkLst>
        </pc:picChg>
        <pc:picChg chg="add mod">
          <ac:chgData name="Yoel Kortick" userId="167978f5-7f40-4909-85d5-d4149554ad4e" providerId="ADAL" clId="{C5CFCFEF-6F5D-4937-9B26-C79CCCF37519}" dt="2026-06-17T06:14:04.417" v="4003" actId="1076"/>
          <ac:picMkLst>
            <pc:docMk/>
            <pc:sldMk cId="1041240837" sldId="4757"/>
            <ac:picMk id="8" creationId="{E6F756B5-86D2-2497-7A2A-4A495DB5803B}"/>
          </ac:picMkLst>
        </pc:picChg>
        <pc:picChg chg="add mod">
          <ac:chgData name="Yoel Kortick" userId="167978f5-7f40-4909-85d5-d4149554ad4e" providerId="ADAL" clId="{C5CFCFEF-6F5D-4937-9B26-C79CCCF37519}" dt="2026-06-17T06:14:18.938" v="4007" actId="208"/>
          <ac:picMkLst>
            <pc:docMk/>
            <pc:sldMk cId="1041240837" sldId="4757"/>
            <ac:picMk id="12" creationId="{CA64C74E-6602-15B7-21C0-A815CF709E82}"/>
          </ac:picMkLst>
        </pc:picChg>
        <pc:picChg chg="del">
          <ac:chgData name="Yoel Kortick" userId="167978f5-7f40-4909-85d5-d4149554ad4e" providerId="ADAL" clId="{C5CFCFEF-6F5D-4937-9B26-C79CCCF37519}" dt="2026-06-17T06:12:58.212" v="3987" actId="478"/>
          <ac:picMkLst>
            <pc:docMk/>
            <pc:sldMk cId="1041240837" sldId="4757"/>
            <ac:picMk id="18" creationId="{00D7F27A-2CA5-723E-ECD9-6B13C8D97F3C}"/>
          </ac:picMkLst>
        </pc:picChg>
        <pc:cxnChg chg="del">
          <ac:chgData name="Yoel Kortick" userId="167978f5-7f40-4909-85d5-d4149554ad4e" providerId="ADAL" clId="{C5CFCFEF-6F5D-4937-9B26-C79CCCF37519}" dt="2026-06-17T06:13:01.356" v="3989" actId="478"/>
          <ac:cxnSpMkLst>
            <pc:docMk/>
            <pc:sldMk cId="1041240837" sldId="4757"/>
            <ac:cxnSpMk id="13" creationId="{7ADF98EC-1A35-A28F-6426-C17ADF9DE828}"/>
          </ac:cxnSpMkLst>
        </pc:cxnChg>
        <pc:cxnChg chg="add mod">
          <ac:chgData name="Yoel Kortick" userId="167978f5-7f40-4909-85d5-d4149554ad4e" providerId="ADAL" clId="{C5CFCFEF-6F5D-4937-9B26-C79CCCF37519}" dt="2026-06-17T06:14:46.769" v="4042" actId="14100"/>
          <ac:cxnSpMkLst>
            <pc:docMk/>
            <pc:sldMk cId="1041240837" sldId="4757"/>
            <ac:cxnSpMk id="15" creationId="{F062D589-4488-93C7-936E-F7C0F6B5902E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2919731705" sldId="4758"/>
        </pc:sldMkLst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2919731705" sldId="4758"/>
            <ac:spMk id="10" creationId="{D8932997-BA57-9E26-4B18-C8AC2F73C18C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2919731705" sldId="4758"/>
            <ac:spMk id="11" creationId="{FE0289BD-8BF8-15EC-AE03-B4A5EF72A0FB}"/>
          </ac:spMkLst>
        </pc:spChg>
        <pc:spChg chg="mod">
          <ac:chgData name="Yoel Kortick" userId="167978f5-7f40-4909-85d5-d4149554ad4e" providerId="ADAL" clId="{C5CFCFEF-6F5D-4937-9B26-C79CCCF37519}" dt="2026-06-17T07:26:53.382" v="4979" actId="14100"/>
          <ac:spMkLst>
            <pc:docMk/>
            <pc:sldMk cId="2919731705" sldId="4758"/>
            <ac:spMk id="14" creationId="{2DC1FE97-EB25-D2B7-AB1F-902EABE01480}"/>
          </ac:spMkLst>
        </pc:spChg>
        <pc:spChg chg="add mod">
          <ac:chgData name="Yoel Kortick" userId="167978f5-7f40-4909-85d5-d4149554ad4e" providerId="ADAL" clId="{C5CFCFEF-6F5D-4937-9B26-C79CCCF37519}" dt="2026-06-17T06:18:21.017" v="4212" actId="571"/>
          <ac:spMkLst>
            <pc:docMk/>
            <pc:sldMk cId="2919731705" sldId="4758"/>
            <ac:spMk id="19" creationId="{02E7E92D-7AD5-37B0-9E3D-CF6C1B102425}"/>
          </ac:spMkLst>
        </pc:spChg>
        <pc:spChg chg="add mod">
          <ac:chgData name="Yoel Kortick" userId="167978f5-7f40-4909-85d5-d4149554ad4e" providerId="ADAL" clId="{C5CFCFEF-6F5D-4937-9B26-C79CCCF37519}" dt="2026-06-17T06:44:00.054" v="4586" actId="1076"/>
          <ac:spMkLst>
            <pc:docMk/>
            <pc:sldMk cId="2919731705" sldId="4758"/>
            <ac:spMk id="31" creationId="{440B1CE4-90D3-0E72-0208-1CBAB81A9BC5}"/>
          </ac:spMkLst>
        </pc:spChg>
        <pc:spChg chg="add mod">
          <ac:chgData name="Yoel Kortick" userId="167978f5-7f40-4909-85d5-d4149554ad4e" providerId="ADAL" clId="{C5CFCFEF-6F5D-4937-9B26-C79CCCF37519}" dt="2026-06-17T06:43:56.139" v="4585"/>
          <ac:spMkLst>
            <pc:docMk/>
            <pc:sldMk cId="2919731705" sldId="4758"/>
            <ac:spMk id="32" creationId="{C10A5D71-BF55-AE6D-EF8A-51C8E5114818}"/>
          </ac:spMkLst>
        </pc:spChg>
        <pc:spChg chg="add mod">
          <ac:chgData name="Yoel Kortick" userId="167978f5-7f40-4909-85d5-d4149554ad4e" providerId="ADAL" clId="{C5CFCFEF-6F5D-4937-9B26-C79CCCF37519}" dt="2026-06-17T06:49:42.915" v="4846"/>
          <ac:spMkLst>
            <pc:docMk/>
            <pc:sldMk cId="2919731705" sldId="4758"/>
            <ac:spMk id="33" creationId="{54B3B4DF-1339-82A9-221C-064E683D1E62}"/>
          </ac:spMkLst>
        </pc:spChg>
        <pc:picChg chg="add mod">
          <ac:chgData name="Yoel Kortick" userId="167978f5-7f40-4909-85d5-d4149554ad4e" providerId="ADAL" clId="{C5CFCFEF-6F5D-4937-9B26-C79CCCF37519}" dt="2026-06-17T06:15:40.368" v="4051" actId="1076"/>
          <ac:picMkLst>
            <pc:docMk/>
            <pc:sldMk cId="2919731705" sldId="4758"/>
            <ac:picMk id="2" creationId="{E4CA9C28-9EBB-6AF0-2387-72EC22B1AE9D}"/>
          </ac:picMkLst>
        </pc:picChg>
        <pc:picChg chg="del">
          <ac:chgData name="Yoel Kortick" userId="167978f5-7f40-4909-85d5-d4149554ad4e" providerId="ADAL" clId="{C5CFCFEF-6F5D-4937-9B26-C79CCCF37519}" dt="2026-06-17T06:15:25.745" v="4046" actId="478"/>
          <ac:picMkLst>
            <pc:docMk/>
            <pc:sldMk cId="2919731705" sldId="4758"/>
            <ac:picMk id="3" creationId="{6E85C698-D80C-E665-83A1-16347D1DD50D}"/>
          </ac:picMkLst>
        </pc:picChg>
        <pc:picChg chg="add mod">
          <ac:chgData name="Yoel Kortick" userId="167978f5-7f40-4909-85d5-d4149554ad4e" providerId="ADAL" clId="{C5CFCFEF-6F5D-4937-9B26-C79CCCF37519}" dt="2026-06-17T06:15:27.884" v="4048"/>
          <ac:picMkLst>
            <pc:docMk/>
            <pc:sldMk cId="2919731705" sldId="4758"/>
            <ac:picMk id="4" creationId="{B2396915-FD52-2630-2FC5-BF55EF6E087D}"/>
          </ac:picMkLst>
        </pc:picChg>
        <pc:picChg chg="add mod ord">
          <ac:chgData name="Yoel Kortick" userId="167978f5-7f40-4909-85d5-d4149554ad4e" providerId="ADAL" clId="{C5CFCFEF-6F5D-4937-9B26-C79CCCF37519}" dt="2026-06-17T06:17:30.602" v="4153" actId="208"/>
          <ac:picMkLst>
            <pc:docMk/>
            <pc:sldMk cId="2919731705" sldId="4758"/>
            <ac:picMk id="6" creationId="{E83B8CDC-13B7-5AF6-0AC2-920251B6BC73}"/>
          </ac:picMkLst>
        </pc:picChg>
        <pc:picChg chg="del">
          <ac:chgData name="Yoel Kortick" userId="167978f5-7f40-4909-85d5-d4149554ad4e" providerId="ADAL" clId="{C5CFCFEF-6F5D-4937-9B26-C79CCCF37519}" dt="2026-06-17T06:15:24.869" v="4045" actId="478"/>
          <ac:picMkLst>
            <pc:docMk/>
            <pc:sldMk cId="2919731705" sldId="4758"/>
            <ac:picMk id="8" creationId="{1D87545C-7DCA-196B-711A-73317A4A44D6}"/>
          </ac:picMkLst>
        </pc:picChg>
        <pc:picChg chg="del">
          <ac:chgData name="Yoel Kortick" userId="167978f5-7f40-4909-85d5-d4149554ad4e" providerId="ADAL" clId="{C5CFCFEF-6F5D-4937-9B26-C79CCCF37519}" dt="2026-06-17T06:15:26.865" v="4047" actId="478"/>
          <ac:picMkLst>
            <pc:docMk/>
            <pc:sldMk cId="2919731705" sldId="4758"/>
            <ac:picMk id="12" creationId="{BAB0C758-026F-BC56-6A89-3F53789EF2F4}"/>
          </ac:picMkLst>
        </pc:picChg>
        <pc:cxnChg chg="mod">
          <ac:chgData name="Yoel Kortick" userId="167978f5-7f40-4909-85d5-d4149554ad4e" providerId="ADAL" clId="{C5CFCFEF-6F5D-4937-9B26-C79CCCF37519}" dt="2026-06-17T06:17:27.921" v="4152"/>
          <ac:cxnSpMkLst>
            <pc:docMk/>
            <pc:sldMk cId="2919731705" sldId="4758"/>
            <ac:cxnSpMk id="15" creationId="{279981A0-7ED6-17A2-E9CF-76D230703A8A}"/>
          </ac:cxnSpMkLst>
        </pc:cxnChg>
        <pc:cxnChg chg="add mod">
          <ac:chgData name="Yoel Kortick" userId="167978f5-7f40-4909-85d5-d4149554ad4e" providerId="ADAL" clId="{C5CFCFEF-6F5D-4937-9B26-C79CCCF37519}" dt="2026-06-17T06:17:18.210" v="4150" actId="14100"/>
          <ac:cxnSpMkLst>
            <pc:docMk/>
            <pc:sldMk cId="2919731705" sldId="4758"/>
            <ac:cxnSpMk id="16" creationId="{0A8C3412-15D8-0328-054D-B51829033D22}"/>
          </ac:cxnSpMkLst>
        </pc:cxnChg>
        <pc:cxnChg chg="add mod">
          <ac:chgData name="Yoel Kortick" userId="167978f5-7f40-4909-85d5-d4149554ad4e" providerId="ADAL" clId="{C5CFCFEF-6F5D-4937-9B26-C79CCCF37519}" dt="2026-06-17T06:18:21.017" v="4212" actId="571"/>
          <ac:cxnSpMkLst>
            <pc:docMk/>
            <pc:sldMk cId="2919731705" sldId="4758"/>
            <ac:cxnSpMk id="20" creationId="{7258A3C0-14D4-0A7A-15DC-299C42ADF900}"/>
          </ac:cxnSpMkLst>
        </pc:cxnChg>
        <pc:cxnChg chg="add del mod">
          <ac:chgData name="Yoel Kortick" userId="167978f5-7f40-4909-85d5-d4149554ad4e" providerId="ADAL" clId="{C5CFCFEF-6F5D-4937-9B26-C79CCCF37519}" dt="2026-06-17T06:18:37.683" v="4219" actId="21"/>
          <ac:cxnSpMkLst>
            <pc:docMk/>
            <pc:sldMk cId="2919731705" sldId="4758"/>
            <ac:cxnSpMk id="21" creationId="{042237B1-3D27-36B7-30D3-8E702B6DEB49}"/>
          </ac:cxnSpMkLst>
        </pc:cxnChg>
        <pc:cxnChg chg="add del mod">
          <ac:chgData name="Yoel Kortick" userId="167978f5-7f40-4909-85d5-d4149554ad4e" providerId="ADAL" clId="{C5CFCFEF-6F5D-4937-9B26-C79CCCF37519}" dt="2026-06-17T06:18:37.683" v="4219" actId="21"/>
          <ac:cxnSpMkLst>
            <pc:docMk/>
            <pc:sldMk cId="2919731705" sldId="4758"/>
            <ac:cxnSpMk id="23" creationId="{DC1991A2-FBAA-2ED7-1085-DCA8C0DED683}"/>
          </ac:cxnSpMkLst>
        </pc:cxnChg>
        <pc:cxnChg chg="add mod">
          <ac:chgData name="Yoel Kortick" userId="167978f5-7f40-4909-85d5-d4149554ad4e" providerId="ADAL" clId="{C5CFCFEF-6F5D-4937-9B26-C79CCCF37519}" dt="2026-06-17T06:18:39.462" v="4220"/>
          <ac:cxnSpMkLst>
            <pc:docMk/>
            <pc:sldMk cId="2919731705" sldId="4758"/>
            <ac:cxnSpMk id="25" creationId="{042237B1-3D27-36B7-30D3-8E702B6DEB49}"/>
          </ac:cxnSpMkLst>
        </pc:cxnChg>
        <pc:cxnChg chg="add mod">
          <ac:chgData name="Yoel Kortick" userId="167978f5-7f40-4909-85d5-d4149554ad4e" providerId="ADAL" clId="{C5CFCFEF-6F5D-4937-9B26-C79CCCF37519}" dt="2026-06-17T06:18:39.462" v="4220"/>
          <ac:cxnSpMkLst>
            <pc:docMk/>
            <pc:sldMk cId="2919731705" sldId="4758"/>
            <ac:cxnSpMk id="26" creationId="{DC1991A2-FBAA-2ED7-1085-DCA8C0DED683}"/>
          </ac:cxnSpMkLst>
        </pc:cxnChg>
        <pc:cxnChg chg="add mod">
          <ac:chgData name="Yoel Kortick" userId="167978f5-7f40-4909-85d5-d4149554ad4e" providerId="ADAL" clId="{C5CFCFEF-6F5D-4937-9B26-C79CCCF37519}" dt="2026-06-17T06:18:48.129" v="4281" actId="1037"/>
          <ac:cxnSpMkLst>
            <pc:docMk/>
            <pc:sldMk cId="2919731705" sldId="4758"/>
            <ac:cxnSpMk id="27" creationId="{0A5D63C7-3393-26DD-7FF5-D81B0175DB0F}"/>
          </ac:cxnSpMkLst>
        </pc:cxnChg>
        <pc:cxnChg chg="add mod">
          <ac:chgData name="Yoel Kortick" userId="167978f5-7f40-4909-85d5-d4149554ad4e" providerId="ADAL" clId="{C5CFCFEF-6F5D-4937-9B26-C79CCCF37519}" dt="2026-06-17T06:18:48.129" v="4281" actId="1037"/>
          <ac:cxnSpMkLst>
            <pc:docMk/>
            <pc:sldMk cId="2919731705" sldId="4758"/>
            <ac:cxnSpMk id="28" creationId="{A6360AD0-DD38-79B8-50FC-49C73E9DBA80}"/>
          </ac:cxnSpMkLst>
        </pc:cxnChg>
        <pc:cxnChg chg="add mod">
          <ac:chgData name="Yoel Kortick" userId="167978f5-7f40-4909-85d5-d4149554ad4e" providerId="ADAL" clId="{C5CFCFEF-6F5D-4937-9B26-C79CCCF37519}" dt="2026-06-17T06:18:57.835" v="4332" actId="1038"/>
          <ac:cxnSpMkLst>
            <pc:docMk/>
            <pc:sldMk cId="2919731705" sldId="4758"/>
            <ac:cxnSpMk id="29" creationId="{C5177B16-1037-B8BF-5A68-46347C5CE53E}"/>
          </ac:cxnSpMkLst>
        </pc:cxnChg>
        <pc:cxnChg chg="add mod">
          <ac:chgData name="Yoel Kortick" userId="167978f5-7f40-4909-85d5-d4149554ad4e" providerId="ADAL" clId="{C5CFCFEF-6F5D-4937-9B26-C79CCCF37519}" dt="2026-06-17T06:19:01.672" v="4333" actId="1076"/>
          <ac:cxnSpMkLst>
            <pc:docMk/>
            <pc:sldMk cId="2919731705" sldId="4758"/>
            <ac:cxnSpMk id="30" creationId="{D64A7C6C-715D-8A5F-25BD-ED83FD86495E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2134796649" sldId="4759"/>
        </pc:sldMkLst>
        <pc:spChg chg="add mod">
          <ac:chgData name="Yoel Kortick" userId="167978f5-7f40-4909-85d5-d4149554ad4e" providerId="ADAL" clId="{C5CFCFEF-6F5D-4937-9B26-C79CCCF37519}" dt="2026-06-17T10:26:12.324" v="7203"/>
          <ac:spMkLst>
            <pc:docMk/>
            <pc:sldMk cId="2134796649" sldId="4759"/>
            <ac:spMk id="2" creationId="{FF31D037-1F05-167F-5A6A-0476806FC2D7}"/>
          </ac:spMkLst>
        </pc:spChg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2134796649" sldId="4759"/>
            <ac:spMk id="10" creationId="{451DC824-A9AC-5DBF-752B-2A6AF84FD14F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2134796649" sldId="4759"/>
            <ac:spMk id="11" creationId="{2107D69C-8A1A-566A-54DF-EB06AAEFB2CA}"/>
          </ac:spMkLst>
        </pc:spChg>
        <pc:spChg chg="add mod">
          <ac:chgData name="Yoel Kortick" userId="167978f5-7f40-4909-85d5-d4149554ad4e" providerId="ADAL" clId="{C5CFCFEF-6F5D-4937-9B26-C79CCCF37519}" dt="2026-06-18T06:50:04.169" v="7785"/>
          <ac:spMkLst>
            <pc:docMk/>
            <pc:sldMk cId="2134796649" sldId="4759"/>
            <ac:spMk id="12" creationId="{5C23FE17-6A80-326D-BF8C-DFBA5D3D4BDF}"/>
          </ac:spMkLst>
        </pc:spChg>
        <pc:spChg chg="add mod">
          <ac:chgData name="Yoel Kortick" userId="167978f5-7f40-4909-85d5-d4149554ad4e" providerId="ADAL" clId="{C5CFCFEF-6F5D-4937-9B26-C79CCCF37519}" dt="2026-06-17T06:44:04.636" v="4587"/>
          <ac:spMkLst>
            <pc:docMk/>
            <pc:sldMk cId="2134796649" sldId="4759"/>
            <ac:spMk id="13" creationId="{886AF756-C101-D207-2525-9A9F5B39DE67}"/>
          </ac:spMkLst>
        </pc:spChg>
        <pc:spChg chg="del">
          <ac:chgData name="Yoel Kortick" userId="167978f5-7f40-4909-85d5-d4149554ad4e" providerId="ADAL" clId="{C5CFCFEF-6F5D-4937-9B26-C79CCCF37519}" dt="2026-06-17T06:20:12.742" v="4352" actId="478"/>
          <ac:spMkLst>
            <pc:docMk/>
            <pc:sldMk cId="2134796649" sldId="4759"/>
            <ac:spMk id="14" creationId="{8B1BB88F-6D5C-AB7F-8822-10C8C09A33D6}"/>
          </ac:spMkLst>
        </pc:spChg>
        <pc:spChg chg="add mod">
          <ac:chgData name="Yoel Kortick" userId="167978f5-7f40-4909-85d5-d4149554ad4e" providerId="ADAL" clId="{C5CFCFEF-6F5D-4937-9B26-C79CCCF37519}" dt="2026-06-17T06:49:42.915" v="4846"/>
          <ac:spMkLst>
            <pc:docMk/>
            <pc:sldMk cId="2134796649" sldId="4759"/>
            <ac:spMk id="17" creationId="{588DD23E-E0B3-6E01-B35F-E70784A38C93}"/>
          </ac:spMkLst>
        </pc:spChg>
        <pc:spChg chg="del">
          <ac:chgData name="Yoel Kortick" userId="167978f5-7f40-4909-85d5-d4149554ad4e" providerId="ADAL" clId="{C5CFCFEF-6F5D-4937-9B26-C79CCCF37519}" dt="2026-06-17T06:20:11.241" v="4351" actId="478"/>
          <ac:spMkLst>
            <pc:docMk/>
            <pc:sldMk cId="2134796649" sldId="4759"/>
            <ac:spMk id="31" creationId="{35D29E4B-6BCC-9AC3-083F-96B2198D2322}"/>
          </ac:spMkLst>
        </pc:spChg>
        <pc:picChg chg="del">
          <ac:chgData name="Yoel Kortick" userId="167978f5-7f40-4909-85d5-d4149554ad4e" providerId="ADAL" clId="{C5CFCFEF-6F5D-4937-9B26-C79CCCF37519}" dt="2026-06-17T06:20:14.621" v="4355" actId="478"/>
          <ac:picMkLst>
            <pc:docMk/>
            <pc:sldMk cId="2134796649" sldId="4759"/>
            <ac:picMk id="2" creationId="{4EBC592B-0CE7-6983-8D54-C4B989EE3447}"/>
          </ac:picMkLst>
        </pc:picChg>
        <pc:picChg chg="del">
          <ac:chgData name="Yoel Kortick" userId="167978f5-7f40-4909-85d5-d4149554ad4e" providerId="ADAL" clId="{C5CFCFEF-6F5D-4937-9B26-C79CCCF37519}" dt="2026-06-17T06:21:45.673" v="4410" actId="478"/>
          <ac:picMkLst>
            <pc:docMk/>
            <pc:sldMk cId="2134796649" sldId="4759"/>
            <ac:picMk id="4" creationId="{65EA25DF-5AEA-8510-3B38-83309EF8C9B4}"/>
          </ac:picMkLst>
        </pc:picChg>
        <pc:picChg chg="add mod">
          <ac:chgData name="Yoel Kortick" userId="167978f5-7f40-4909-85d5-d4149554ad4e" providerId="ADAL" clId="{C5CFCFEF-6F5D-4937-9B26-C79CCCF37519}" dt="2026-06-17T06:20:49.846" v="4404" actId="208"/>
          <ac:picMkLst>
            <pc:docMk/>
            <pc:sldMk cId="2134796649" sldId="4759"/>
            <ac:picMk id="5" creationId="{5B7C45EA-0CD0-48C8-20BF-5784493D7F5E}"/>
          </ac:picMkLst>
        </pc:picChg>
        <pc:picChg chg="del">
          <ac:chgData name="Yoel Kortick" userId="167978f5-7f40-4909-85d5-d4149554ad4e" providerId="ADAL" clId="{C5CFCFEF-6F5D-4937-9B26-C79CCCF37519}" dt="2026-06-17T06:20:13.380" v="4353" actId="478"/>
          <ac:picMkLst>
            <pc:docMk/>
            <pc:sldMk cId="2134796649" sldId="4759"/>
            <ac:picMk id="6" creationId="{9DF06EE3-CA5F-F5F9-FB49-8472A09EBC5A}"/>
          </ac:picMkLst>
        </pc:picChg>
        <pc:picChg chg="add mod ord">
          <ac:chgData name="Yoel Kortick" userId="167978f5-7f40-4909-85d5-d4149554ad4e" providerId="ADAL" clId="{C5CFCFEF-6F5D-4937-9B26-C79CCCF37519}" dt="2026-06-17T06:21:42.253" v="4409" actId="167"/>
          <ac:picMkLst>
            <pc:docMk/>
            <pc:sldMk cId="2134796649" sldId="4759"/>
            <ac:picMk id="7" creationId="{38E485B5-C866-3698-D6B9-DCE5442ACDFF}"/>
          </ac:picMkLst>
        </pc:picChg>
        <pc:picChg chg="add mod">
          <ac:chgData name="Yoel Kortick" userId="167978f5-7f40-4909-85d5-d4149554ad4e" providerId="ADAL" clId="{C5CFCFEF-6F5D-4937-9B26-C79CCCF37519}" dt="2026-06-17T06:22:02.654" v="4411"/>
          <ac:picMkLst>
            <pc:docMk/>
            <pc:sldMk cId="2134796649" sldId="4759"/>
            <ac:picMk id="8" creationId="{1501944F-8F6C-0314-7AC0-527655E89A55}"/>
          </ac:picMkLst>
        </pc:picChg>
        <pc:cxnChg chg="del">
          <ac:chgData name="Yoel Kortick" userId="167978f5-7f40-4909-85d5-d4149554ad4e" providerId="ADAL" clId="{C5CFCFEF-6F5D-4937-9B26-C79CCCF37519}" dt="2026-06-17T06:20:14.127" v="4354" actId="478"/>
          <ac:cxnSpMkLst>
            <pc:docMk/>
            <pc:sldMk cId="2134796649" sldId="4759"/>
            <ac:cxnSpMk id="15" creationId="{ED0344FB-FEB8-4427-B486-83A72E66999E}"/>
          </ac:cxnSpMkLst>
        </pc:cxnChg>
        <pc:cxnChg chg="del">
          <ac:chgData name="Yoel Kortick" userId="167978f5-7f40-4909-85d5-d4149554ad4e" providerId="ADAL" clId="{C5CFCFEF-6F5D-4937-9B26-C79CCCF37519}" dt="2026-06-17T06:20:17.601" v="4356" actId="478"/>
          <ac:cxnSpMkLst>
            <pc:docMk/>
            <pc:sldMk cId="2134796649" sldId="4759"/>
            <ac:cxnSpMk id="16" creationId="{5E0A48EB-69D6-B970-6526-E89FF17836F9}"/>
          </ac:cxnSpMkLst>
        </pc:cxnChg>
        <pc:cxnChg chg="del">
          <ac:chgData name="Yoel Kortick" userId="167978f5-7f40-4909-85d5-d4149554ad4e" providerId="ADAL" clId="{C5CFCFEF-6F5D-4937-9B26-C79CCCF37519}" dt="2026-06-17T06:20:17.601" v="4356" actId="478"/>
          <ac:cxnSpMkLst>
            <pc:docMk/>
            <pc:sldMk cId="2134796649" sldId="4759"/>
            <ac:cxnSpMk id="25" creationId="{553499A4-C1E3-D399-AB60-BC8B9D319223}"/>
          </ac:cxnSpMkLst>
        </pc:cxnChg>
        <pc:cxnChg chg="del">
          <ac:chgData name="Yoel Kortick" userId="167978f5-7f40-4909-85d5-d4149554ad4e" providerId="ADAL" clId="{C5CFCFEF-6F5D-4937-9B26-C79CCCF37519}" dt="2026-06-17T06:20:17.601" v="4356" actId="478"/>
          <ac:cxnSpMkLst>
            <pc:docMk/>
            <pc:sldMk cId="2134796649" sldId="4759"/>
            <ac:cxnSpMk id="26" creationId="{23A4E203-3B36-6753-2BCA-B70E5AA69666}"/>
          </ac:cxnSpMkLst>
        </pc:cxnChg>
        <pc:cxnChg chg="del">
          <ac:chgData name="Yoel Kortick" userId="167978f5-7f40-4909-85d5-d4149554ad4e" providerId="ADAL" clId="{C5CFCFEF-6F5D-4937-9B26-C79CCCF37519}" dt="2026-06-17T06:20:17.601" v="4356" actId="478"/>
          <ac:cxnSpMkLst>
            <pc:docMk/>
            <pc:sldMk cId="2134796649" sldId="4759"/>
            <ac:cxnSpMk id="27" creationId="{065CA70E-8CEB-E059-D2F0-3EE4F8CE3245}"/>
          </ac:cxnSpMkLst>
        </pc:cxnChg>
        <pc:cxnChg chg="del">
          <ac:chgData name="Yoel Kortick" userId="167978f5-7f40-4909-85d5-d4149554ad4e" providerId="ADAL" clId="{C5CFCFEF-6F5D-4937-9B26-C79CCCF37519}" dt="2026-06-17T06:20:17.601" v="4356" actId="478"/>
          <ac:cxnSpMkLst>
            <pc:docMk/>
            <pc:sldMk cId="2134796649" sldId="4759"/>
            <ac:cxnSpMk id="28" creationId="{29CA0B39-7DA4-B775-8B8B-ACCFCFDD034D}"/>
          </ac:cxnSpMkLst>
        </pc:cxnChg>
        <pc:cxnChg chg="del">
          <ac:chgData name="Yoel Kortick" userId="167978f5-7f40-4909-85d5-d4149554ad4e" providerId="ADAL" clId="{C5CFCFEF-6F5D-4937-9B26-C79CCCF37519}" dt="2026-06-17T06:20:17.601" v="4356" actId="478"/>
          <ac:cxnSpMkLst>
            <pc:docMk/>
            <pc:sldMk cId="2134796649" sldId="4759"/>
            <ac:cxnSpMk id="29" creationId="{09C8E85B-E564-7B33-B7A1-EE70D7141B8E}"/>
          </ac:cxnSpMkLst>
        </pc:cxnChg>
        <pc:cxnChg chg="del">
          <ac:chgData name="Yoel Kortick" userId="167978f5-7f40-4909-85d5-d4149554ad4e" providerId="ADAL" clId="{C5CFCFEF-6F5D-4937-9B26-C79CCCF37519}" dt="2026-06-17T06:20:17.601" v="4356" actId="478"/>
          <ac:cxnSpMkLst>
            <pc:docMk/>
            <pc:sldMk cId="2134796649" sldId="4759"/>
            <ac:cxnSpMk id="30" creationId="{DE2F6FBE-0CC3-7AC4-CD4E-9E0CCD26FAD9}"/>
          </ac:cxnSpMkLst>
        </pc:cxnChg>
      </pc:sldChg>
      <pc:sldChg chg="modSp add mod">
        <pc:chgData name="Yoel Kortick" userId="167978f5-7f40-4909-85d5-d4149554ad4e" providerId="ADAL" clId="{C5CFCFEF-6F5D-4937-9B26-C79CCCF37519}" dt="2026-06-17T09:43:33.206" v="5166"/>
        <pc:sldMkLst>
          <pc:docMk/>
          <pc:sldMk cId="3528180601" sldId="4760"/>
        </pc:sldMkLst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3528180601" sldId="4760"/>
            <ac:spMk id="8" creationId="{423A098B-24AE-E9AB-E7CB-C90EB249EA12}"/>
          </ac:spMkLst>
        </pc:spChg>
      </pc:sldChg>
      <pc:sldChg chg="modSp add mod">
        <pc:chgData name="Yoel Kortick" userId="167978f5-7f40-4909-85d5-d4149554ad4e" providerId="ADAL" clId="{C5CFCFEF-6F5D-4937-9B26-C79CCCF37519}" dt="2026-06-17T09:43:33.206" v="5166"/>
        <pc:sldMkLst>
          <pc:docMk/>
          <pc:sldMk cId="3866164649" sldId="4761"/>
        </pc:sldMkLst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3866164649" sldId="4761"/>
            <ac:spMk id="8" creationId="{A4D01BC5-2E6C-F0DF-8E6D-0555597EC2F8}"/>
          </ac:spMkLst>
        </pc:sp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4034611976" sldId="4762"/>
        </pc:sldMkLst>
        <pc:spChg chg="add mod">
          <ac:chgData name="Yoel Kortick" userId="167978f5-7f40-4909-85d5-d4149554ad4e" providerId="ADAL" clId="{C5CFCFEF-6F5D-4937-9B26-C79CCCF37519}" dt="2026-06-17T09:50:12.750" v="5286" actId="14100"/>
          <ac:spMkLst>
            <pc:docMk/>
            <pc:sldMk cId="4034611976" sldId="4762"/>
            <ac:spMk id="2" creationId="{FD900DB1-EC21-32FF-E056-9708B8E53A15}"/>
          </ac:spMkLst>
        </pc:spChg>
        <pc:spChg chg="del">
          <ac:chgData name="Yoel Kortick" userId="167978f5-7f40-4909-85d5-d4149554ad4e" providerId="ADAL" clId="{C5CFCFEF-6F5D-4937-9B26-C79CCCF37519}" dt="2026-06-17T07:23:54.667" v="4952" actId="478"/>
          <ac:spMkLst>
            <pc:docMk/>
            <pc:sldMk cId="4034611976" sldId="4762"/>
            <ac:spMk id="6" creationId="{4FF5B14F-02C0-6D9E-EBFB-D5A51C37D8DF}"/>
          </ac:spMkLst>
        </pc:spChg>
        <pc:spChg chg="add mod">
          <ac:chgData name="Yoel Kortick" userId="167978f5-7f40-4909-85d5-d4149554ad4e" providerId="ADAL" clId="{C5CFCFEF-6F5D-4937-9B26-C79CCCF37519}" dt="2026-06-17T10:20:23.833" v="7089" actId="1035"/>
          <ac:spMkLst>
            <pc:docMk/>
            <pc:sldMk cId="4034611976" sldId="4762"/>
            <ac:spMk id="6" creationId="{6512023D-1DAA-0C0C-B82F-7BDBD6A1A4D3}"/>
          </ac:spMkLst>
        </pc:spChg>
        <pc:spChg chg="del">
          <ac:chgData name="Yoel Kortick" userId="167978f5-7f40-4909-85d5-d4149554ad4e" providerId="ADAL" clId="{C5CFCFEF-6F5D-4937-9B26-C79CCCF37519}" dt="2026-06-17T10:19:56.748" v="7077" actId="478"/>
          <ac:spMkLst>
            <pc:docMk/>
            <pc:sldMk cId="4034611976" sldId="4762"/>
            <ac:spMk id="7" creationId="{68AC2729-6F66-7EA7-8797-C0F7BFA4E4D5}"/>
          </ac:spMkLst>
        </pc:spChg>
        <pc:spChg chg="add mod">
          <ac:chgData name="Yoel Kortick" userId="167978f5-7f40-4909-85d5-d4149554ad4e" providerId="ADAL" clId="{C5CFCFEF-6F5D-4937-9B26-C79CCCF37519}" dt="2026-06-18T06:50:04.169" v="7785"/>
          <ac:spMkLst>
            <pc:docMk/>
            <pc:sldMk cId="4034611976" sldId="4762"/>
            <ac:spMk id="8" creationId="{ECC4C8B0-A885-FF24-FAAE-3C57900458F5}"/>
          </ac:spMkLst>
        </pc:spChg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4034611976" sldId="4762"/>
            <ac:spMk id="10" creationId="{E14F8E6F-5355-4F38-8A5E-C669C6F6DAF8}"/>
          </ac:spMkLst>
        </pc:spChg>
        <pc:spChg chg="mod">
          <ac:chgData name="Yoel Kortick" userId="167978f5-7f40-4909-85d5-d4149554ad4e" providerId="ADAL" clId="{C5CFCFEF-6F5D-4937-9B26-C79CCCF37519}" dt="2026-06-17T07:26:19.148" v="4966" actId="20577"/>
          <ac:spMkLst>
            <pc:docMk/>
            <pc:sldMk cId="4034611976" sldId="4762"/>
            <ac:spMk id="11" creationId="{390315A0-2A02-BED9-1CC7-EBA9D48BA8FF}"/>
          </ac:spMkLst>
        </pc:spChg>
        <pc:spChg chg="add mod">
          <ac:chgData name="Yoel Kortick" userId="167978f5-7f40-4909-85d5-d4149554ad4e" providerId="ADAL" clId="{C5CFCFEF-6F5D-4937-9B26-C79CCCF37519}" dt="2026-06-17T10:20:18.697" v="7087" actId="20577"/>
          <ac:spMkLst>
            <pc:docMk/>
            <pc:sldMk cId="4034611976" sldId="4762"/>
            <ac:spMk id="14" creationId="{151A13F5-1979-DDE3-5F3F-22AFE7D80799}"/>
          </ac:spMkLst>
        </pc:spChg>
        <pc:spChg chg="add mod">
          <ac:chgData name="Yoel Kortick" userId="167978f5-7f40-4909-85d5-d4149554ad4e" providerId="ADAL" clId="{C5CFCFEF-6F5D-4937-9B26-C79CCCF37519}" dt="2026-06-17T10:21:01.950" v="7100" actId="1036"/>
          <ac:spMkLst>
            <pc:docMk/>
            <pc:sldMk cId="4034611976" sldId="4762"/>
            <ac:spMk id="17" creationId="{54A990DA-71A7-9A00-017C-E4B5601AA750}"/>
          </ac:spMkLst>
        </pc:spChg>
        <pc:picChg chg="add mod ord">
          <ac:chgData name="Yoel Kortick" userId="167978f5-7f40-4909-85d5-d4149554ad4e" providerId="ADAL" clId="{C5CFCFEF-6F5D-4937-9B26-C79CCCF37519}" dt="2026-06-17T10:20:08.775" v="7082" actId="1076"/>
          <ac:picMkLst>
            <pc:docMk/>
            <pc:sldMk cId="4034611976" sldId="4762"/>
            <ac:picMk id="3" creationId="{1C1337F6-C67F-924B-94BF-00483F6613C4}"/>
          </ac:picMkLst>
        </pc:picChg>
        <pc:picChg chg="del">
          <ac:chgData name="Yoel Kortick" userId="167978f5-7f40-4909-85d5-d4149554ad4e" providerId="ADAL" clId="{C5CFCFEF-6F5D-4937-9B26-C79CCCF37519}" dt="2026-06-17T06:47:45.446" v="4656" actId="478"/>
          <ac:picMkLst>
            <pc:docMk/>
            <pc:sldMk cId="4034611976" sldId="4762"/>
            <ac:picMk id="5" creationId="{53FECCFF-02B8-64B1-1BEE-6A6F2D064519}"/>
          </ac:picMkLst>
        </pc:picChg>
        <pc:picChg chg="add mod">
          <ac:chgData name="Yoel Kortick" userId="167978f5-7f40-4909-85d5-d4149554ad4e" providerId="ADAL" clId="{C5CFCFEF-6F5D-4937-9B26-C79CCCF37519}" dt="2026-06-17T10:20:05.940" v="7081" actId="1076"/>
          <ac:picMkLst>
            <pc:docMk/>
            <pc:sldMk cId="4034611976" sldId="4762"/>
            <ac:picMk id="5" creationId="{D379C6BC-5716-BEB4-F0F7-66AFF3976F6F}"/>
          </ac:picMkLst>
        </pc:picChg>
        <pc:picChg chg="del mod">
          <ac:chgData name="Yoel Kortick" userId="167978f5-7f40-4909-85d5-d4149554ad4e" providerId="ADAL" clId="{C5CFCFEF-6F5D-4937-9B26-C79CCCF37519}" dt="2026-06-17T07:23:10.455" v="4925" actId="478"/>
          <ac:picMkLst>
            <pc:docMk/>
            <pc:sldMk cId="4034611976" sldId="4762"/>
            <ac:picMk id="18" creationId="{313ED6A5-F033-17A0-013D-B9574967C663}"/>
          </ac:picMkLst>
        </pc:picChg>
        <pc:cxnChg chg="add mod">
          <ac:chgData name="Yoel Kortick" userId="167978f5-7f40-4909-85d5-d4149554ad4e" providerId="ADAL" clId="{C5CFCFEF-6F5D-4937-9B26-C79CCCF37519}" dt="2026-06-17T10:20:35.181" v="7093" actId="14100"/>
          <ac:cxnSpMkLst>
            <pc:docMk/>
            <pc:sldMk cId="4034611976" sldId="4762"/>
            <ac:cxnSpMk id="12" creationId="{79A3C866-46C8-6EB1-DA6B-12DE005E2828}"/>
          </ac:cxnSpMkLst>
        </pc:cxnChg>
        <pc:cxnChg chg="del mod">
          <ac:chgData name="Yoel Kortick" userId="167978f5-7f40-4909-85d5-d4149554ad4e" providerId="ADAL" clId="{C5CFCFEF-6F5D-4937-9B26-C79CCCF37519}" dt="2026-06-17T10:19:58.022" v="7078" actId="478"/>
          <ac:cxnSpMkLst>
            <pc:docMk/>
            <pc:sldMk cId="4034611976" sldId="4762"/>
            <ac:cxnSpMk id="13" creationId="{1E1ECE8B-CA8F-2603-DD7C-1EC7D69F9B9C}"/>
          </ac:cxnSpMkLst>
        </pc:cxnChg>
        <pc:cxnChg chg="add mod">
          <ac:chgData name="Yoel Kortick" userId="167978f5-7f40-4909-85d5-d4149554ad4e" providerId="ADAL" clId="{C5CFCFEF-6F5D-4937-9B26-C79CCCF37519}" dt="2026-06-17T10:19:59.194" v="7079"/>
          <ac:cxnSpMkLst>
            <pc:docMk/>
            <pc:sldMk cId="4034611976" sldId="4762"/>
            <ac:cxnSpMk id="15" creationId="{02CD161E-22F4-9936-8EFA-1B7058C5668B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3988346200" sldId="4763"/>
        </pc:sldMkLst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3988346200" sldId="4763"/>
            <ac:spMk id="10" creationId="{C4CF8AEB-A700-C273-A364-A8F2218B9ECA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3988346200" sldId="4763"/>
            <ac:spMk id="11" creationId="{51747413-4FBF-BBB9-D545-36225265656B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3988346200" sldId="4763"/>
            <ac:spMk id="14" creationId="{FD5338FB-3966-2DB9-7791-0F65638044B6}"/>
          </ac:spMkLst>
        </pc:spChg>
        <pc:spChg chg="mod">
          <ac:chgData name="Yoel Kortick" userId="167978f5-7f40-4909-85d5-d4149554ad4e" providerId="ADAL" clId="{C5CFCFEF-6F5D-4937-9B26-C79CCCF37519}" dt="2026-06-17T06:48:22.415" v="4760" actId="20577"/>
          <ac:spMkLst>
            <pc:docMk/>
            <pc:sldMk cId="3988346200" sldId="4763"/>
            <ac:spMk id="17" creationId="{1ACE5E0E-4BC6-014E-5AC8-F3B85F78DC4A}"/>
          </ac:spMkLst>
        </pc:spChg>
        <pc:spChg chg="mod">
          <ac:chgData name="Yoel Kortick" userId="167978f5-7f40-4909-85d5-d4149554ad4e" providerId="ADAL" clId="{C5CFCFEF-6F5D-4937-9B26-C79CCCF37519}" dt="2026-06-17T07:23:45.534" v="4928"/>
          <ac:spMkLst>
            <pc:docMk/>
            <pc:sldMk cId="3988346200" sldId="4763"/>
            <ac:spMk id="19" creationId="{2E0E454E-80CD-7B2E-2BE6-197DA78040A6}"/>
          </ac:spMkLst>
        </pc:spChg>
        <pc:picChg chg="mod">
          <ac:chgData name="Yoel Kortick" userId="167978f5-7f40-4909-85d5-d4149554ad4e" providerId="ADAL" clId="{C5CFCFEF-6F5D-4937-9B26-C79CCCF37519}" dt="2026-06-17T06:48:03.505" v="4756" actId="1035"/>
          <ac:picMkLst>
            <pc:docMk/>
            <pc:sldMk cId="3988346200" sldId="4763"/>
            <ac:picMk id="3" creationId="{73AA5A6B-7377-E34B-F904-F8384DC6F30B}"/>
          </ac:picMkLst>
        </pc:picChg>
        <pc:picChg chg="add mod ord">
          <ac:chgData name="Yoel Kortick" userId="167978f5-7f40-4909-85d5-d4149554ad4e" providerId="ADAL" clId="{C5CFCFEF-6F5D-4937-9B26-C79CCCF37519}" dt="2026-06-17T07:24:51.937" v="4961" actId="208"/>
          <ac:picMkLst>
            <pc:docMk/>
            <pc:sldMk cId="3988346200" sldId="4763"/>
            <ac:picMk id="4" creationId="{62BB6943-62A3-F1FC-4794-5CDB1048F199}"/>
          </ac:picMkLst>
        </pc:picChg>
        <pc:picChg chg="del">
          <ac:chgData name="Yoel Kortick" userId="167978f5-7f40-4909-85d5-d4149554ad4e" providerId="ADAL" clId="{C5CFCFEF-6F5D-4937-9B26-C79CCCF37519}" dt="2026-06-17T06:47:59.192" v="4713" actId="478"/>
          <ac:picMkLst>
            <pc:docMk/>
            <pc:sldMk cId="3988346200" sldId="4763"/>
            <ac:picMk id="8" creationId="{BE6A5BF9-8AB8-A1CD-633F-E82B6293254D}"/>
          </ac:picMkLst>
        </pc:pic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2814719201" sldId="4764"/>
        </pc:sldMkLst>
        <pc:spChg chg="add mod">
          <ac:chgData name="Yoel Kortick" userId="167978f5-7f40-4909-85d5-d4149554ad4e" providerId="ADAL" clId="{C5CFCFEF-6F5D-4937-9B26-C79CCCF37519}" dt="2026-06-17T07:29:26.780" v="5081" actId="14100"/>
          <ac:spMkLst>
            <pc:docMk/>
            <pc:sldMk cId="2814719201" sldId="4764"/>
            <ac:spMk id="7" creationId="{761DF77D-4743-50BD-BD97-C25E11E5FBBE}"/>
          </ac:spMkLst>
        </pc:spChg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2814719201" sldId="4764"/>
            <ac:spMk id="10" creationId="{026F6156-E524-25D7-AFC0-843F693560B9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2814719201" sldId="4764"/>
            <ac:spMk id="11" creationId="{2185EE87-1538-BF81-93B0-BC30E03DB92A}"/>
          </ac:spMkLst>
        </pc:spChg>
        <pc:spChg chg="del">
          <ac:chgData name="Yoel Kortick" userId="167978f5-7f40-4909-85d5-d4149554ad4e" providerId="ADAL" clId="{C5CFCFEF-6F5D-4937-9B26-C79CCCF37519}" dt="2026-06-17T07:27:13.009" v="4980" actId="478"/>
          <ac:spMkLst>
            <pc:docMk/>
            <pc:sldMk cId="2814719201" sldId="4764"/>
            <ac:spMk id="14" creationId="{B012C244-54C5-CF27-C978-11DC105A4A20}"/>
          </ac:spMkLst>
        </pc:spChg>
        <pc:spChg chg="del">
          <ac:chgData name="Yoel Kortick" userId="167978f5-7f40-4909-85d5-d4149554ad4e" providerId="ADAL" clId="{C5CFCFEF-6F5D-4937-9B26-C79CCCF37519}" dt="2026-06-17T06:48:52.619" v="4774" actId="478"/>
          <ac:spMkLst>
            <pc:docMk/>
            <pc:sldMk cId="2814719201" sldId="4764"/>
            <ac:spMk id="31" creationId="{CDCEFDB7-022B-B082-F46A-A27510591D44}"/>
          </ac:spMkLst>
        </pc:spChg>
        <pc:spChg chg="mod">
          <ac:chgData name="Yoel Kortick" userId="167978f5-7f40-4909-85d5-d4149554ad4e" providerId="ADAL" clId="{C5CFCFEF-6F5D-4937-9B26-C79CCCF37519}" dt="2026-06-17T06:48:48.221" v="4773" actId="6549"/>
          <ac:spMkLst>
            <pc:docMk/>
            <pc:sldMk cId="2814719201" sldId="4764"/>
            <ac:spMk id="32" creationId="{27A4BB8B-57FC-AAFE-2D14-1B7050FF17F1}"/>
          </ac:spMkLst>
        </pc:spChg>
        <pc:spChg chg="mod">
          <ac:chgData name="Yoel Kortick" userId="167978f5-7f40-4909-85d5-d4149554ad4e" providerId="ADAL" clId="{C5CFCFEF-6F5D-4937-9B26-C79CCCF37519}" dt="2026-06-17T07:23:45.534" v="4928"/>
          <ac:spMkLst>
            <pc:docMk/>
            <pc:sldMk cId="2814719201" sldId="4764"/>
            <ac:spMk id="33" creationId="{AC19654F-7971-80F2-DD54-6C2A14F6F144}"/>
          </ac:spMkLst>
        </pc:spChg>
        <pc:picChg chg="del">
          <ac:chgData name="Yoel Kortick" userId="167978f5-7f40-4909-85d5-d4149554ad4e" providerId="ADAL" clId="{C5CFCFEF-6F5D-4937-9B26-C79CCCF37519}" dt="2026-06-17T06:49:02.334" v="4796" actId="478"/>
          <ac:picMkLst>
            <pc:docMk/>
            <pc:sldMk cId="2814719201" sldId="4764"/>
            <ac:picMk id="2" creationId="{8913281D-EF94-D982-0254-FE1CC3F1607D}"/>
          </ac:picMkLst>
        </pc:picChg>
        <pc:picChg chg="add mod ord">
          <ac:chgData name="Yoel Kortick" userId="167978f5-7f40-4909-85d5-d4149554ad4e" providerId="ADAL" clId="{C5CFCFEF-6F5D-4937-9B26-C79CCCF37519}" dt="2026-06-17T07:29:29.725" v="5082" actId="208"/>
          <ac:picMkLst>
            <pc:docMk/>
            <pc:sldMk cId="2814719201" sldId="4764"/>
            <ac:picMk id="5" creationId="{4151DC30-3915-BB3D-FD2B-8C6A3D461456}"/>
          </ac:picMkLst>
        </pc:picChg>
        <pc:picChg chg="mod">
          <ac:chgData name="Yoel Kortick" userId="167978f5-7f40-4909-85d5-d4149554ad4e" providerId="ADAL" clId="{C5CFCFEF-6F5D-4937-9B26-C79CCCF37519}" dt="2026-06-17T06:49:07.035" v="4841" actId="1035"/>
          <ac:picMkLst>
            <pc:docMk/>
            <pc:sldMk cId="2814719201" sldId="4764"/>
            <ac:picMk id="6" creationId="{1E5E1693-3848-8A3A-6711-7A6B6CEC330D}"/>
          </ac:picMkLst>
        </pc:picChg>
        <pc:cxnChg chg="mod">
          <ac:chgData name="Yoel Kortick" userId="167978f5-7f40-4909-85d5-d4149554ad4e" providerId="ADAL" clId="{C5CFCFEF-6F5D-4937-9B26-C79CCCF37519}" dt="2026-06-17T07:27:23.439" v="4983" actId="14100"/>
          <ac:cxnSpMkLst>
            <pc:docMk/>
            <pc:sldMk cId="2814719201" sldId="4764"/>
            <ac:cxnSpMk id="15" creationId="{BF4372D8-BD09-33FA-1466-8F8D45C60236}"/>
          </ac:cxnSpMkLst>
        </pc:cxnChg>
        <pc:cxnChg chg="mod">
          <ac:chgData name="Yoel Kortick" userId="167978f5-7f40-4909-85d5-d4149554ad4e" providerId="ADAL" clId="{C5CFCFEF-6F5D-4937-9B26-C79CCCF37519}" dt="2026-06-17T07:27:20.551" v="4982" actId="1076"/>
          <ac:cxnSpMkLst>
            <pc:docMk/>
            <pc:sldMk cId="2814719201" sldId="4764"/>
            <ac:cxnSpMk id="16" creationId="{8F0ABC69-83CA-3712-8F52-772CE167CCE2}"/>
          </ac:cxnSpMkLst>
        </pc:cxnChg>
        <pc:cxnChg chg="del">
          <ac:chgData name="Yoel Kortick" userId="167978f5-7f40-4909-85d5-d4149554ad4e" providerId="ADAL" clId="{C5CFCFEF-6F5D-4937-9B26-C79CCCF37519}" dt="2026-06-17T06:48:54.037" v="4775" actId="478"/>
          <ac:cxnSpMkLst>
            <pc:docMk/>
            <pc:sldMk cId="2814719201" sldId="4764"/>
            <ac:cxnSpMk id="25" creationId="{574FF4E7-8436-4D63-3BB4-22C7B53270D1}"/>
          </ac:cxnSpMkLst>
        </pc:cxnChg>
        <pc:cxnChg chg="del">
          <ac:chgData name="Yoel Kortick" userId="167978f5-7f40-4909-85d5-d4149554ad4e" providerId="ADAL" clId="{C5CFCFEF-6F5D-4937-9B26-C79CCCF37519}" dt="2026-06-17T06:48:54.831" v="4776" actId="478"/>
          <ac:cxnSpMkLst>
            <pc:docMk/>
            <pc:sldMk cId="2814719201" sldId="4764"/>
            <ac:cxnSpMk id="26" creationId="{FEA7EA2B-3A7F-A43E-F647-A7EE4AC05CEA}"/>
          </ac:cxnSpMkLst>
        </pc:cxnChg>
        <pc:cxnChg chg="del">
          <ac:chgData name="Yoel Kortick" userId="167978f5-7f40-4909-85d5-d4149554ad4e" providerId="ADAL" clId="{C5CFCFEF-6F5D-4937-9B26-C79CCCF37519}" dt="2026-06-17T06:48:55.406" v="4777" actId="478"/>
          <ac:cxnSpMkLst>
            <pc:docMk/>
            <pc:sldMk cId="2814719201" sldId="4764"/>
            <ac:cxnSpMk id="27" creationId="{CF09735F-E85A-AF86-ADCA-3A30704C65AA}"/>
          </ac:cxnSpMkLst>
        </pc:cxnChg>
        <pc:cxnChg chg="del">
          <ac:chgData name="Yoel Kortick" userId="167978f5-7f40-4909-85d5-d4149554ad4e" providerId="ADAL" clId="{C5CFCFEF-6F5D-4937-9B26-C79CCCF37519}" dt="2026-06-17T06:48:56.044" v="4778" actId="478"/>
          <ac:cxnSpMkLst>
            <pc:docMk/>
            <pc:sldMk cId="2814719201" sldId="4764"/>
            <ac:cxnSpMk id="28" creationId="{515C5D9B-6AC6-639F-CD24-452BB997C279}"/>
          </ac:cxnSpMkLst>
        </pc:cxnChg>
        <pc:cxnChg chg="del">
          <ac:chgData name="Yoel Kortick" userId="167978f5-7f40-4909-85d5-d4149554ad4e" providerId="ADAL" clId="{C5CFCFEF-6F5D-4937-9B26-C79CCCF37519}" dt="2026-06-17T06:48:56.650" v="4779" actId="478"/>
          <ac:cxnSpMkLst>
            <pc:docMk/>
            <pc:sldMk cId="2814719201" sldId="4764"/>
            <ac:cxnSpMk id="29" creationId="{C95AD74F-1B66-2B0E-0B65-BE12EF20D777}"/>
          </ac:cxnSpMkLst>
        </pc:cxnChg>
        <pc:cxnChg chg="del">
          <ac:chgData name="Yoel Kortick" userId="167978f5-7f40-4909-85d5-d4149554ad4e" providerId="ADAL" clId="{C5CFCFEF-6F5D-4937-9B26-C79CCCF37519}" dt="2026-06-17T06:48:57.591" v="4780" actId="478"/>
          <ac:cxnSpMkLst>
            <pc:docMk/>
            <pc:sldMk cId="2814719201" sldId="4764"/>
            <ac:cxnSpMk id="30" creationId="{D23E8F64-B815-BA67-2A41-C4A704ECF91E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1088896455" sldId="4765"/>
        </pc:sldMkLst>
        <pc:spChg chg="add mod">
          <ac:chgData name="Yoel Kortick" userId="167978f5-7f40-4909-85d5-d4149554ad4e" providerId="ADAL" clId="{C5CFCFEF-6F5D-4937-9B26-C79CCCF37519}" dt="2026-06-17T10:25:43.086" v="7197"/>
          <ac:spMkLst>
            <pc:docMk/>
            <pc:sldMk cId="1088896455" sldId="4765"/>
            <ac:spMk id="2" creationId="{666809B3-B2C2-1FC4-E6DC-C25C15C9C08A}"/>
          </ac:spMkLst>
        </pc:spChg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1088896455" sldId="4765"/>
            <ac:spMk id="10" creationId="{40A6DB26-8D4E-9228-5BE2-7AE46B869C60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1088896455" sldId="4765"/>
            <ac:spMk id="11" creationId="{98178BA3-20B8-AFB0-D46B-3F5E04B3CE69}"/>
          </ac:spMkLst>
        </pc:spChg>
        <pc:spChg chg="mod">
          <ac:chgData name="Yoel Kortick" userId="167978f5-7f40-4909-85d5-d4149554ad4e" providerId="ADAL" clId="{C5CFCFEF-6F5D-4937-9B26-C79CCCF37519}" dt="2026-06-17T10:25:54.872" v="7201" actId="6549"/>
          <ac:spMkLst>
            <pc:docMk/>
            <pc:sldMk cId="1088896455" sldId="4765"/>
            <ac:spMk id="12" creationId="{AC175677-7D4A-A3B5-F4C5-CA1134F094AA}"/>
          </ac:spMkLst>
        </pc:spChg>
        <pc:spChg chg="mod">
          <ac:chgData name="Yoel Kortick" userId="167978f5-7f40-4909-85d5-d4149554ad4e" providerId="ADAL" clId="{C5CFCFEF-6F5D-4937-9B26-C79CCCF37519}" dt="2026-06-17T06:49:30.582" v="4845" actId="20577"/>
          <ac:spMkLst>
            <pc:docMk/>
            <pc:sldMk cId="1088896455" sldId="4765"/>
            <ac:spMk id="13" creationId="{A45383E9-F602-011D-1D60-D3036B91855E}"/>
          </ac:spMkLst>
        </pc:spChg>
        <pc:spChg chg="mod">
          <ac:chgData name="Yoel Kortick" userId="167978f5-7f40-4909-85d5-d4149554ad4e" providerId="ADAL" clId="{C5CFCFEF-6F5D-4937-9B26-C79CCCF37519}" dt="2026-06-17T07:23:45.534" v="4928"/>
          <ac:spMkLst>
            <pc:docMk/>
            <pc:sldMk cId="1088896455" sldId="4765"/>
            <ac:spMk id="17" creationId="{2FA186E9-11F2-6874-E405-677C35F82759}"/>
          </ac:spMkLst>
        </pc:spChg>
        <pc:picChg chg="add mod ord">
          <ac:chgData name="Yoel Kortick" userId="167978f5-7f40-4909-85d5-d4149554ad4e" providerId="ADAL" clId="{C5CFCFEF-6F5D-4937-9B26-C79CCCF37519}" dt="2026-06-17T07:28:28.721" v="4988" actId="167"/>
          <ac:picMkLst>
            <pc:docMk/>
            <pc:sldMk cId="1088896455" sldId="4765"/>
            <ac:picMk id="3" creationId="{0939E988-2CC7-AA4F-C7ED-97484E832222}"/>
          </ac:picMkLst>
        </pc:picChg>
        <pc:picChg chg="mod">
          <ac:chgData name="Yoel Kortick" userId="167978f5-7f40-4909-85d5-d4149554ad4e" providerId="ADAL" clId="{C5CFCFEF-6F5D-4937-9B26-C79CCCF37519}" dt="2026-06-17T06:50:12.970" v="4923" actId="1036"/>
          <ac:picMkLst>
            <pc:docMk/>
            <pc:sldMk cId="1088896455" sldId="4765"/>
            <ac:picMk id="5" creationId="{5BD01116-0450-84E7-DB08-C220280106C3}"/>
          </ac:picMkLst>
        </pc:picChg>
        <pc:picChg chg="del">
          <ac:chgData name="Yoel Kortick" userId="167978f5-7f40-4909-85d5-d4149554ad4e" providerId="ADAL" clId="{C5CFCFEF-6F5D-4937-9B26-C79CCCF37519}" dt="2026-06-17T06:49:55.386" v="4853" actId="478"/>
          <ac:picMkLst>
            <pc:docMk/>
            <pc:sldMk cId="1088896455" sldId="4765"/>
            <ac:picMk id="7" creationId="{DF17B144-6B47-8484-EDD2-48FEE351D7C6}"/>
          </ac:picMkLst>
        </pc:picChg>
      </pc:sldChg>
      <pc:sldChg chg="modSp add mod">
        <pc:chgData name="Yoel Kortick" userId="167978f5-7f40-4909-85d5-d4149554ad4e" providerId="ADAL" clId="{C5CFCFEF-6F5D-4937-9B26-C79CCCF37519}" dt="2026-06-17T09:43:33.206" v="5166"/>
        <pc:sldMkLst>
          <pc:docMk/>
          <pc:sldMk cId="117938678" sldId="4766"/>
        </pc:sldMkLst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117938678" sldId="4766"/>
            <ac:spMk id="8" creationId="{5EDF279C-014B-0D45-B0D3-88AD6B82F6B9}"/>
          </ac:spMkLst>
        </pc:sp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3358848309" sldId="4767"/>
        </pc:sldMkLst>
        <pc:spChg chg="add mod">
          <ac:chgData name="Yoel Kortick" userId="167978f5-7f40-4909-85d5-d4149554ad4e" providerId="ADAL" clId="{C5CFCFEF-6F5D-4937-9B26-C79CCCF37519}" dt="2026-06-17T09:49:56.354" v="5226" actId="1038"/>
          <ac:spMkLst>
            <pc:docMk/>
            <pc:sldMk cId="3358848309" sldId="4767"/>
            <ac:spMk id="3" creationId="{A6B48B0C-0A85-8E26-FEFB-216B78657D69}"/>
          </ac:spMkLst>
        </pc:spChg>
        <pc:spChg chg="del mod">
          <ac:chgData name="Yoel Kortick" userId="167978f5-7f40-4909-85d5-d4149554ad4e" providerId="ADAL" clId="{C5CFCFEF-6F5D-4937-9B26-C79CCCF37519}" dt="2026-06-17T10:22:18.467" v="7161" actId="478"/>
          <ac:spMkLst>
            <pc:docMk/>
            <pc:sldMk cId="3358848309" sldId="4767"/>
            <ac:spMk id="4" creationId="{B8865192-B307-D571-9583-293F4DF4E51E}"/>
          </ac:spMkLst>
        </pc:spChg>
        <pc:spChg chg="del mod">
          <ac:chgData name="Yoel Kortick" userId="167978f5-7f40-4909-85d5-d4149554ad4e" providerId="ADAL" clId="{C5CFCFEF-6F5D-4937-9B26-C79CCCF37519}" dt="2026-06-17T10:22:15.068" v="7159" actId="478"/>
          <ac:spMkLst>
            <pc:docMk/>
            <pc:sldMk cId="3358848309" sldId="4767"/>
            <ac:spMk id="7" creationId="{1137B4E5-6924-FDD2-A503-8AB749BDCA72}"/>
          </ac:spMkLst>
        </pc:spChg>
        <pc:spChg chg="add mod">
          <ac:chgData name="Yoel Kortick" userId="167978f5-7f40-4909-85d5-d4149554ad4e" providerId="ADAL" clId="{C5CFCFEF-6F5D-4937-9B26-C79CCCF37519}" dt="2026-06-17T10:22:04.868" v="7157" actId="1035"/>
          <ac:spMkLst>
            <pc:docMk/>
            <pc:sldMk cId="3358848309" sldId="4767"/>
            <ac:spMk id="8" creationId="{F40EF73D-09F2-6757-A3B0-5FBD7E0C88EA}"/>
          </ac:spMkLst>
        </pc:spChg>
        <pc:spChg chg="mod">
          <ac:chgData name="Yoel Kortick" userId="167978f5-7f40-4909-85d5-d4149554ad4e" providerId="ADAL" clId="{C5CFCFEF-6F5D-4937-9B26-C79CCCF37519}" dt="2026-06-17T09:43:33.206" v="5166"/>
          <ac:spMkLst>
            <pc:docMk/>
            <pc:sldMk cId="3358848309" sldId="4767"/>
            <ac:spMk id="10" creationId="{D23579B8-4A0F-2D9B-EE60-E825286D153A}"/>
          </ac:spMkLst>
        </pc:spChg>
        <pc:spChg chg="mod">
          <ac:chgData name="Yoel Kortick" userId="167978f5-7f40-4909-85d5-d4149554ad4e" providerId="ADAL" clId="{C5CFCFEF-6F5D-4937-9B26-C79CCCF37519}" dt="2026-06-17T08:07:27.553" v="5100" actId="20577"/>
          <ac:spMkLst>
            <pc:docMk/>
            <pc:sldMk cId="3358848309" sldId="4767"/>
            <ac:spMk id="11" creationId="{60152548-A044-AE9E-A811-409054BC5BF1}"/>
          </ac:spMkLst>
        </pc:spChg>
        <pc:spChg chg="add mod">
          <ac:chgData name="Yoel Kortick" userId="167978f5-7f40-4909-85d5-d4149554ad4e" providerId="ADAL" clId="{C5CFCFEF-6F5D-4937-9B26-C79CCCF37519}" dt="2026-06-18T06:50:04.169" v="7785"/>
          <ac:spMkLst>
            <pc:docMk/>
            <pc:sldMk cId="3358848309" sldId="4767"/>
            <ac:spMk id="12" creationId="{B9D8EDF9-0F2E-E0E3-E097-B9ECA470D555}"/>
          </ac:spMkLst>
        </pc:spChg>
        <pc:spChg chg="add del mod">
          <ac:chgData name="Yoel Kortick" userId="167978f5-7f40-4909-85d5-d4149554ad4e" providerId="ADAL" clId="{C5CFCFEF-6F5D-4937-9B26-C79CCCF37519}" dt="2026-06-17T10:22:32.612" v="7164" actId="478"/>
          <ac:spMkLst>
            <pc:docMk/>
            <pc:sldMk cId="3358848309" sldId="4767"/>
            <ac:spMk id="15" creationId="{3E7C6271-FB68-AC57-C78F-B49DE2666E0E}"/>
          </ac:spMkLst>
        </pc:spChg>
        <pc:spChg chg="add mod">
          <ac:chgData name="Yoel Kortick" userId="167978f5-7f40-4909-85d5-d4149554ad4e" providerId="ADAL" clId="{C5CFCFEF-6F5D-4937-9B26-C79CCCF37519}" dt="2026-06-17T10:22:38.169" v="7172" actId="1036"/>
          <ac:spMkLst>
            <pc:docMk/>
            <pc:sldMk cId="3358848309" sldId="4767"/>
            <ac:spMk id="17" creationId="{80161F14-D46F-8414-1FA2-121FD9A76069}"/>
          </ac:spMkLst>
        </pc:spChg>
        <pc:spChg chg="add mod">
          <ac:chgData name="Yoel Kortick" userId="167978f5-7f40-4909-85d5-d4149554ad4e" providerId="ADAL" clId="{C5CFCFEF-6F5D-4937-9B26-C79CCCF37519}" dt="2026-06-17T10:22:52.802" v="7178" actId="1076"/>
          <ac:spMkLst>
            <pc:docMk/>
            <pc:sldMk cId="3358848309" sldId="4767"/>
            <ac:spMk id="18" creationId="{53803EED-7701-8337-494B-1563DF63C597}"/>
          </ac:spMkLst>
        </pc:spChg>
        <pc:picChg chg="del">
          <ac:chgData name="Yoel Kortick" userId="167978f5-7f40-4909-85d5-d4149554ad4e" providerId="ADAL" clId="{C5CFCFEF-6F5D-4937-9B26-C79CCCF37519}" dt="2026-06-17T08:07:06.396" v="5086" actId="478"/>
          <ac:picMkLst>
            <pc:docMk/>
            <pc:sldMk cId="3358848309" sldId="4767"/>
            <ac:picMk id="3" creationId="{7D34B514-A2F6-AF29-A0C7-D2E8AD165FF0}"/>
          </ac:picMkLst>
        </pc:picChg>
        <pc:picChg chg="add mod ord">
          <ac:chgData name="Yoel Kortick" userId="167978f5-7f40-4909-85d5-d4149554ad4e" providerId="ADAL" clId="{C5CFCFEF-6F5D-4937-9B26-C79CCCF37519}" dt="2026-06-17T10:22:08.777" v="7158" actId="1076"/>
          <ac:picMkLst>
            <pc:docMk/>
            <pc:sldMk cId="3358848309" sldId="4767"/>
            <ac:picMk id="5" creationId="{6D1D1B71-17A4-B071-EB8A-3602F2F0C0FD}"/>
          </ac:picMkLst>
        </pc:picChg>
        <pc:picChg chg="add mod">
          <ac:chgData name="Yoel Kortick" userId="167978f5-7f40-4909-85d5-d4149554ad4e" providerId="ADAL" clId="{C5CFCFEF-6F5D-4937-9B26-C79CCCF37519}" dt="2026-06-17T10:22:04.868" v="7157" actId="1035"/>
          <ac:picMkLst>
            <pc:docMk/>
            <pc:sldMk cId="3358848309" sldId="4767"/>
            <ac:picMk id="6" creationId="{9B210300-AEB4-9AED-79B3-2DD701E589FE}"/>
          </ac:picMkLst>
        </pc:picChg>
        <pc:cxnChg chg="del mod">
          <ac:chgData name="Yoel Kortick" userId="167978f5-7f40-4909-85d5-d4149554ad4e" providerId="ADAL" clId="{C5CFCFEF-6F5D-4937-9B26-C79CCCF37519}" dt="2026-06-17T10:22:16.328" v="7160" actId="478"/>
          <ac:cxnSpMkLst>
            <pc:docMk/>
            <pc:sldMk cId="3358848309" sldId="4767"/>
            <ac:cxnSpMk id="13" creationId="{08B79E88-DA63-DBA9-2288-AE6B1E558B67}"/>
          </ac:cxnSpMkLst>
        </pc:cxnChg>
        <pc:cxnChg chg="add mod">
          <ac:chgData name="Yoel Kortick" userId="167978f5-7f40-4909-85d5-d4149554ad4e" providerId="ADAL" clId="{C5CFCFEF-6F5D-4937-9B26-C79CCCF37519}" dt="2026-06-17T10:23:00.131" v="7179" actId="1076"/>
          <ac:cxnSpMkLst>
            <pc:docMk/>
            <pc:sldMk cId="3358848309" sldId="4767"/>
            <ac:cxnSpMk id="14" creationId="{5E7DC11F-44B4-8BEC-95FA-EC0BA41F840F}"/>
          </ac:cxnSpMkLst>
        </pc:cxnChg>
        <pc:cxnChg chg="add del mod">
          <ac:chgData name="Yoel Kortick" userId="167978f5-7f40-4909-85d5-d4149554ad4e" providerId="ADAL" clId="{C5CFCFEF-6F5D-4937-9B26-C79CCCF37519}" dt="2026-06-17T10:22:33.430" v="7165" actId="478"/>
          <ac:cxnSpMkLst>
            <pc:docMk/>
            <pc:sldMk cId="3358848309" sldId="4767"/>
            <ac:cxnSpMk id="16" creationId="{6459FC29-5E70-C2FD-C906-3555AD421A91}"/>
          </ac:cxnSpMkLst>
        </pc:cxnChg>
        <pc:cxnChg chg="add mod">
          <ac:chgData name="Yoel Kortick" userId="167978f5-7f40-4909-85d5-d4149554ad4e" providerId="ADAL" clId="{C5CFCFEF-6F5D-4937-9B26-C79CCCF37519}" dt="2026-06-17T10:22:52.802" v="7178" actId="1076"/>
          <ac:cxnSpMkLst>
            <pc:docMk/>
            <pc:sldMk cId="3358848309" sldId="4767"/>
            <ac:cxnSpMk id="19" creationId="{A5BA9E15-DF11-D2C0-3670-E9090AD6BB8C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1402485238" sldId="4768"/>
        </pc:sldMkLst>
        <pc:spChg chg="mod">
          <ac:chgData name="Yoel Kortick" userId="167978f5-7f40-4909-85d5-d4149554ad4e" providerId="ADAL" clId="{C5CFCFEF-6F5D-4937-9B26-C79CCCF37519}" dt="2026-06-17T09:46:46.552" v="5211" actId="20577"/>
          <ac:spMkLst>
            <pc:docMk/>
            <pc:sldMk cId="1402485238" sldId="4768"/>
            <ac:spMk id="10" creationId="{936AD66D-91D9-98DB-FD84-F7CC2D61D1CE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1402485238" sldId="4768"/>
            <ac:spMk id="11" creationId="{6A5015D8-5EA8-3144-B1CA-BB50BCD968C3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1402485238" sldId="4768"/>
            <ac:spMk id="14" creationId="{8E244E21-D079-481D-4A77-865D37B1A928}"/>
          </ac:spMkLst>
        </pc:spChg>
        <pc:spChg chg="mod">
          <ac:chgData name="Yoel Kortick" userId="167978f5-7f40-4909-85d5-d4149554ad4e" providerId="ADAL" clId="{C5CFCFEF-6F5D-4937-9B26-C79CCCF37519}" dt="2026-06-17T08:09:19.349" v="5119" actId="20577"/>
          <ac:spMkLst>
            <pc:docMk/>
            <pc:sldMk cId="1402485238" sldId="4768"/>
            <ac:spMk id="17" creationId="{35C472EA-BFB1-36D5-282C-55052473D65B}"/>
          </ac:spMkLst>
        </pc:spChg>
        <pc:spChg chg="mod">
          <ac:chgData name="Yoel Kortick" userId="167978f5-7f40-4909-85d5-d4149554ad4e" providerId="ADAL" clId="{C5CFCFEF-6F5D-4937-9B26-C79CCCF37519}" dt="2026-06-17T08:09:46.289" v="5126" actId="20577"/>
          <ac:spMkLst>
            <pc:docMk/>
            <pc:sldMk cId="1402485238" sldId="4768"/>
            <ac:spMk id="19" creationId="{79C5393E-E2E7-7D4A-CE61-46F3E4771ACB}"/>
          </ac:spMkLst>
        </pc:spChg>
        <pc:picChg chg="del">
          <ac:chgData name="Yoel Kortick" userId="167978f5-7f40-4909-85d5-d4149554ad4e" providerId="ADAL" clId="{C5CFCFEF-6F5D-4937-9B26-C79CCCF37519}" dt="2026-06-17T08:08:00.828" v="5102" actId="478"/>
          <ac:picMkLst>
            <pc:docMk/>
            <pc:sldMk cId="1402485238" sldId="4768"/>
            <ac:picMk id="3" creationId="{3C0FA736-F343-EF6F-D00C-924AB3135947}"/>
          </ac:picMkLst>
        </pc:picChg>
        <pc:picChg chg="mod">
          <ac:chgData name="Yoel Kortick" userId="167978f5-7f40-4909-85d5-d4149554ad4e" providerId="ADAL" clId="{C5CFCFEF-6F5D-4937-9B26-C79CCCF37519}" dt="2026-06-17T08:08:02.987" v="5103" actId="1076"/>
          <ac:picMkLst>
            <pc:docMk/>
            <pc:sldMk cId="1402485238" sldId="4768"/>
            <ac:picMk id="4" creationId="{AB9E79CF-DFC6-0818-8424-7A30255BBEBF}"/>
          </ac:picMkLst>
        </pc:picChg>
        <pc:picChg chg="add del mod">
          <ac:chgData name="Yoel Kortick" userId="167978f5-7f40-4909-85d5-d4149554ad4e" providerId="ADAL" clId="{C5CFCFEF-6F5D-4937-9B26-C79CCCF37519}" dt="2026-06-17T08:09:00.851" v="5109" actId="478"/>
          <ac:picMkLst>
            <pc:docMk/>
            <pc:sldMk cId="1402485238" sldId="4768"/>
            <ac:picMk id="5" creationId="{B7ED2376-4E09-6925-FCB1-F75F39FACA38}"/>
          </ac:picMkLst>
        </pc:picChg>
        <pc:picChg chg="add mod ord">
          <ac:chgData name="Yoel Kortick" userId="167978f5-7f40-4909-85d5-d4149554ad4e" providerId="ADAL" clId="{C5CFCFEF-6F5D-4937-9B26-C79CCCF37519}" dt="2026-06-17T09:44:51.384" v="5186" actId="167"/>
          <ac:picMkLst>
            <pc:docMk/>
            <pc:sldMk cId="1402485238" sldId="4768"/>
            <ac:picMk id="7" creationId="{4FB0CA6C-81F0-280D-7809-F9E51E82FE29}"/>
          </ac:picMkLst>
        </pc:picChg>
        <pc:cxnChg chg="mod">
          <ac:chgData name="Yoel Kortick" userId="167978f5-7f40-4909-85d5-d4149554ad4e" providerId="ADAL" clId="{C5CFCFEF-6F5D-4937-9B26-C79CCCF37519}" dt="2026-06-17T09:45:37.725" v="5200" actId="14100"/>
          <ac:cxnSpMkLst>
            <pc:docMk/>
            <pc:sldMk cId="1402485238" sldId="4768"/>
            <ac:cxnSpMk id="15" creationId="{AC7D0371-05D4-3D96-B351-70E37D0AA166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2486300284" sldId="4769"/>
        </pc:sldMkLst>
        <pc:spChg chg="add mod">
          <ac:chgData name="Yoel Kortick" userId="167978f5-7f40-4909-85d5-d4149554ad4e" providerId="ADAL" clId="{C5CFCFEF-6F5D-4937-9B26-C79CCCF37519}" dt="2026-06-17T09:46:16.104" v="5204"/>
          <ac:spMkLst>
            <pc:docMk/>
            <pc:sldMk cId="2486300284" sldId="4769"/>
            <ac:spMk id="2" creationId="{AE67AE85-D104-2197-4CDE-81C4B094017D}"/>
          </ac:spMkLst>
        </pc:spChg>
        <pc:spChg chg="add mod">
          <ac:chgData name="Yoel Kortick" userId="167978f5-7f40-4909-85d5-d4149554ad4e" providerId="ADAL" clId="{C5CFCFEF-6F5D-4937-9B26-C79CCCF37519}" dt="2026-06-17T09:46:16.104" v="5204"/>
          <ac:spMkLst>
            <pc:docMk/>
            <pc:sldMk cId="2486300284" sldId="4769"/>
            <ac:spMk id="5" creationId="{A50BFA1C-FC4A-4BD3-F1A6-186CD04283AB}"/>
          </ac:spMkLst>
        </pc:spChg>
        <pc:spChg chg="mod">
          <ac:chgData name="Yoel Kortick" userId="167978f5-7f40-4909-85d5-d4149554ad4e" providerId="ADAL" clId="{C5CFCFEF-6F5D-4937-9B26-C79CCCF37519}" dt="2026-06-17T09:46:49.834" v="5212" actId="20577"/>
          <ac:spMkLst>
            <pc:docMk/>
            <pc:sldMk cId="2486300284" sldId="4769"/>
            <ac:spMk id="10" creationId="{AC2A1161-A8F1-3F69-D519-9BADC72B9D86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2486300284" sldId="4769"/>
            <ac:spMk id="11" creationId="{984C0CB5-7CE6-5574-30FC-80780C6BE305}"/>
          </ac:spMkLst>
        </pc:spChg>
        <pc:spChg chg="del">
          <ac:chgData name="Yoel Kortick" userId="167978f5-7f40-4909-85d5-d4149554ad4e" providerId="ADAL" clId="{C5CFCFEF-6F5D-4937-9B26-C79CCCF37519}" dt="2026-06-17T09:46:15.036" v="5203" actId="478"/>
          <ac:spMkLst>
            <pc:docMk/>
            <pc:sldMk cId="2486300284" sldId="4769"/>
            <ac:spMk id="32" creationId="{5807814C-E417-0836-2C2E-29F23F832805}"/>
          </ac:spMkLst>
        </pc:spChg>
        <pc:spChg chg="del">
          <ac:chgData name="Yoel Kortick" userId="167978f5-7f40-4909-85d5-d4149554ad4e" providerId="ADAL" clId="{C5CFCFEF-6F5D-4937-9B26-C79CCCF37519}" dt="2026-06-17T09:46:13.466" v="5202" actId="478"/>
          <ac:spMkLst>
            <pc:docMk/>
            <pc:sldMk cId="2486300284" sldId="4769"/>
            <ac:spMk id="33" creationId="{823BF6AC-34ED-4A81-A6F8-F1211A2CFB3A}"/>
          </ac:spMkLst>
        </pc:spChg>
        <pc:picChg chg="add mod ord">
          <ac:chgData name="Yoel Kortick" userId="167978f5-7f40-4909-85d5-d4149554ad4e" providerId="ADAL" clId="{C5CFCFEF-6F5D-4937-9B26-C79CCCF37519}" dt="2026-06-17T09:45:53.734" v="5201" actId="208"/>
          <ac:picMkLst>
            <pc:docMk/>
            <pc:sldMk cId="2486300284" sldId="4769"/>
            <ac:picMk id="3" creationId="{CA6BDBEB-2CFC-A671-ED2C-93C61C41A9EE}"/>
          </ac:picMkLst>
        </pc:picChg>
        <pc:picChg chg="del">
          <ac:chgData name="Yoel Kortick" userId="167978f5-7f40-4909-85d5-d4149554ad4e" providerId="ADAL" clId="{C5CFCFEF-6F5D-4937-9B26-C79CCCF37519}" dt="2026-06-17T08:09:51.453" v="5127" actId="478"/>
          <ac:picMkLst>
            <pc:docMk/>
            <pc:sldMk cId="2486300284" sldId="4769"/>
            <ac:picMk id="5" creationId="{3FD47EAB-9B2B-2949-3F41-FB1BEEDA30F9}"/>
          </ac:picMkLst>
        </pc:pic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2368869036" sldId="4770"/>
        </pc:sldMkLst>
        <pc:spChg chg="add mod">
          <ac:chgData name="Yoel Kortick" userId="167978f5-7f40-4909-85d5-d4149554ad4e" providerId="ADAL" clId="{C5CFCFEF-6F5D-4937-9B26-C79CCCF37519}" dt="2026-06-17T09:46:23.370" v="5207"/>
          <ac:spMkLst>
            <pc:docMk/>
            <pc:sldMk cId="2368869036" sldId="4770"/>
            <ac:spMk id="2" creationId="{E7A21E88-43C2-1772-B73F-869BECDA0C8A}"/>
          </ac:spMkLst>
        </pc:spChg>
        <pc:spChg chg="add mod">
          <ac:chgData name="Yoel Kortick" userId="167978f5-7f40-4909-85d5-d4149554ad4e" providerId="ADAL" clId="{C5CFCFEF-6F5D-4937-9B26-C79CCCF37519}" dt="2026-06-17T09:46:23.370" v="5207"/>
          <ac:spMkLst>
            <pc:docMk/>
            <pc:sldMk cId="2368869036" sldId="4770"/>
            <ac:spMk id="3" creationId="{226A982A-1086-6B34-AE1D-85D420DA45AD}"/>
          </ac:spMkLst>
        </pc:spChg>
        <pc:spChg chg="add mod">
          <ac:chgData name="Yoel Kortick" userId="167978f5-7f40-4909-85d5-d4149554ad4e" providerId="ADAL" clId="{C5CFCFEF-6F5D-4937-9B26-C79CCCF37519}" dt="2026-06-17T10:25:31.966" v="7195" actId="1076"/>
          <ac:spMkLst>
            <pc:docMk/>
            <pc:sldMk cId="2368869036" sldId="4770"/>
            <ac:spMk id="7" creationId="{6A21DD13-48D7-2EB9-5491-50A0A42FA01F}"/>
          </ac:spMkLst>
        </pc:spChg>
        <pc:spChg chg="mod">
          <ac:chgData name="Yoel Kortick" userId="167978f5-7f40-4909-85d5-d4149554ad4e" providerId="ADAL" clId="{C5CFCFEF-6F5D-4937-9B26-C79CCCF37519}" dt="2026-06-17T09:46:54.847" v="5213" actId="20577"/>
          <ac:spMkLst>
            <pc:docMk/>
            <pc:sldMk cId="2368869036" sldId="4770"/>
            <ac:spMk id="10" creationId="{FD9664E6-35AE-772E-3146-CA4DAF041812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2368869036" sldId="4770"/>
            <ac:spMk id="11" creationId="{2893095B-5341-770E-B5F3-DA01E1874AED}"/>
          </ac:spMkLst>
        </pc:spChg>
        <pc:spChg chg="mod">
          <ac:chgData name="Yoel Kortick" userId="167978f5-7f40-4909-85d5-d4149554ad4e" providerId="ADAL" clId="{C5CFCFEF-6F5D-4937-9B26-C79CCCF37519}" dt="2026-06-17T10:26:00.475" v="7202" actId="20577"/>
          <ac:spMkLst>
            <pc:docMk/>
            <pc:sldMk cId="2368869036" sldId="4770"/>
            <ac:spMk id="12" creationId="{CF4E126D-5661-2718-E3E2-7ED6C0D42F53}"/>
          </ac:spMkLst>
        </pc:spChg>
        <pc:spChg chg="del">
          <ac:chgData name="Yoel Kortick" userId="167978f5-7f40-4909-85d5-d4149554ad4e" providerId="ADAL" clId="{C5CFCFEF-6F5D-4937-9B26-C79CCCF37519}" dt="2026-06-17T09:46:20.496" v="5205" actId="478"/>
          <ac:spMkLst>
            <pc:docMk/>
            <pc:sldMk cId="2368869036" sldId="4770"/>
            <ac:spMk id="13" creationId="{6AC3B167-A750-2F4F-EA23-B19632990002}"/>
          </ac:spMkLst>
        </pc:spChg>
        <pc:spChg chg="del">
          <ac:chgData name="Yoel Kortick" userId="167978f5-7f40-4909-85d5-d4149554ad4e" providerId="ADAL" clId="{C5CFCFEF-6F5D-4937-9B26-C79CCCF37519}" dt="2026-06-17T09:46:22.332" v="5206" actId="478"/>
          <ac:spMkLst>
            <pc:docMk/>
            <pc:sldMk cId="2368869036" sldId="4770"/>
            <ac:spMk id="17" creationId="{64178214-00FA-5E61-018C-B23F69A81B60}"/>
          </ac:spMkLst>
        </pc:spChg>
        <pc:picChg chg="del">
          <ac:chgData name="Yoel Kortick" userId="167978f5-7f40-4909-85d5-d4149554ad4e" providerId="ADAL" clId="{C5CFCFEF-6F5D-4937-9B26-C79CCCF37519}" dt="2026-06-17T08:10:25.165" v="5132" actId="478"/>
          <ac:picMkLst>
            <pc:docMk/>
            <pc:sldMk cId="2368869036" sldId="4770"/>
            <ac:picMk id="3" creationId="{2D0580F7-E6D4-D599-969F-4DEC925F7140}"/>
          </ac:picMkLst>
        </pc:picChg>
        <pc:picChg chg="add mod ord">
          <ac:chgData name="Yoel Kortick" userId="167978f5-7f40-4909-85d5-d4149554ad4e" providerId="ADAL" clId="{C5CFCFEF-6F5D-4937-9B26-C79CCCF37519}" dt="2026-06-17T09:46:32.295" v="5209" actId="167"/>
          <ac:picMkLst>
            <pc:docMk/>
            <pc:sldMk cId="2368869036" sldId="4770"/>
            <ac:picMk id="4" creationId="{8BB49FF7-68B0-898D-DDC4-39E989989818}"/>
          </ac:picMkLst>
        </pc:pic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1692806702" sldId="4771"/>
        </pc:sldMkLst>
        <pc:spChg chg="add mod">
          <ac:chgData name="Yoel Kortick" userId="167978f5-7f40-4909-85d5-d4149554ad4e" providerId="ADAL" clId="{C5CFCFEF-6F5D-4937-9B26-C79CCCF37519}" dt="2026-06-17T09:47:25.794" v="5222" actId="1037"/>
          <ac:spMkLst>
            <pc:docMk/>
            <pc:sldMk cId="1692806702" sldId="4771"/>
            <ac:spMk id="2" creationId="{57FB837F-7EDB-4A52-6798-4FD94DC687DE}"/>
          </ac:spMkLst>
        </pc:spChg>
        <pc:spChg chg="add mod">
          <ac:chgData name="Yoel Kortick" userId="167978f5-7f40-4909-85d5-d4149554ad4e" providerId="ADAL" clId="{C5CFCFEF-6F5D-4937-9B26-C79CCCF37519}" dt="2026-06-17T09:50:26.874" v="5289" actId="14100"/>
          <ac:spMkLst>
            <pc:docMk/>
            <pc:sldMk cId="1692806702" sldId="4771"/>
            <ac:spMk id="4" creationId="{56A68D1F-91BA-2016-06A9-83068E42EB12}"/>
          </ac:spMkLst>
        </pc:spChg>
        <pc:spChg chg="mod">
          <ac:chgData name="Yoel Kortick" userId="167978f5-7f40-4909-85d5-d4149554ad4e" providerId="ADAL" clId="{C5CFCFEF-6F5D-4937-9B26-C79CCCF37519}" dt="2026-06-17T09:47:02.381" v="5215" actId="20577"/>
          <ac:spMkLst>
            <pc:docMk/>
            <pc:sldMk cId="1692806702" sldId="4771"/>
            <ac:spMk id="10" creationId="{45D53237-330C-43EB-26AA-AE1445F841D8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1692806702" sldId="4771"/>
            <ac:spMk id="11" creationId="{B3CCF32B-F60E-1244-53CE-581E69809873}"/>
          </ac:spMkLst>
        </pc:spChg>
        <pc:spChg chg="del">
          <ac:chgData name="Yoel Kortick" userId="167978f5-7f40-4909-85d5-d4149554ad4e" providerId="ADAL" clId="{C5CFCFEF-6F5D-4937-9B26-C79CCCF37519}" dt="2026-06-17T08:11:15.104" v="5139" actId="478"/>
          <ac:spMkLst>
            <pc:docMk/>
            <pc:sldMk cId="1692806702" sldId="4771"/>
            <ac:spMk id="12" creationId="{8468594A-3EDC-3C18-08B8-929D1566A2CC}"/>
          </ac:spMkLst>
        </pc:spChg>
        <pc:spChg chg="del">
          <ac:chgData name="Yoel Kortick" userId="167978f5-7f40-4909-85d5-d4149554ad4e" providerId="ADAL" clId="{C5CFCFEF-6F5D-4937-9B26-C79CCCF37519}" dt="2026-06-17T08:11:15.104" v="5139" actId="478"/>
          <ac:spMkLst>
            <pc:docMk/>
            <pc:sldMk cId="1692806702" sldId="4771"/>
            <ac:spMk id="13" creationId="{4E2F440C-ADDF-2B42-1986-C78209B01B2B}"/>
          </ac:spMkLst>
        </pc:spChg>
        <pc:spChg chg="del">
          <ac:chgData name="Yoel Kortick" userId="167978f5-7f40-4909-85d5-d4149554ad4e" providerId="ADAL" clId="{C5CFCFEF-6F5D-4937-9B26-C79CCCF37519}" dt="2026-06-17T08:11:15.104" v="5139" actId="478"/>
          <ac:spMkLst>
            <pc:docMk/>
            <pc:sldMk cId="1692806702" sldId="4771"/>
            <ac:spMk id="17" creationId="{6E4F5FC1-1968-52D3-886A-B6507FF7A0DA}"/>
          </ac:spMkLst>
        </pc:spChg>
        <pc:picChg chg="add mod ord">
          <ac:chgData name="Yoel Kortick" userId="167978f5-7f40-4909-85d5-d4149554ad4e" providerId="ADAL" clId="{C5CFCFEF-6F5D-4937-9B26-C79CCCF37519}" dt="2026-06-17T09:46:38.688" v="5210" actId="167"/>
          <ac:picMkLst>
            <pc:docMk/>
            <pc:sldMk cId="1692806702" sldId="4771"/>
            <ac:picMk id="3" creationId="{9958BFB2-12B9-1E1F-2608-3BC6952C53B7}"/>
          </ac:picMkLst>
        </pc:picChg>
        <pc:picChg chg="del">
          <ac:chgData name="Yoel Kortick" userId="167978f5-7f40-4909-85d5-d4149554ad4e" providerId="ADAL" clId="{C5CFCFEF-6F5D-4937-9B26-C79CCCF37519}" dt="2026-06-17T08:11:12.737" v="5138" actId="478"/>
          <ac:picMkLst>
            <pc:docMk/>
            <pc:sldMk cId="1692806702" sldId="4771"/>
            <ac:picMk id="4" creationId="{39ADAD85-0B03-9B84-8B22-0AC947838717}"/>
          </ac:picMkLst>
        </pc:picChg>
        <pc:picChg chg="del">
          <ac:chgData name="Yoel Kortick" userId="167978f5-7f40-4909-85d5-d4149554ad4e" providerId="ADAL" clId="{C5CFCFEF-6F5D-4937-9B26-C79CCCF37519}" dt="2026-06-17T08:11:11.914" v="5137" actId="478"/>
          <ac:picMkLst>
            <pc:docMk/>
            <pc:sldMk cId="1692806702" sldId="4771"/>
            <ac:picMk id="5" creationId="{90CB4FD8-B05C-0572-F6EF-CD9B8BD9B076}"/>
          </ac:picMkLst>
        </pc:picChg>
        <pc:picChg chg="del">
          <ac:chgData name="Yoel Kortick" userId="167978f5-7f40-4909-85d5-d4149554ad4e" providerId="ADAL" clId="{C5CFCFEF-6F5D-4937-9B26-C79CCCF37519}" dt="2026-06-17T08:11:15.104" v="5139" actId="478"/>
          <ac:picMkLst>
            <pc:docMk/>
            <pc:sldMk cId="1692806702" sldId="4771"/>
            <ac:picMk id="8" creationId="{B73E7684-A71D-FCEE-7074-7C8C03AE2CFB}"/>
          </ac:picMkLst>
        </pc:pic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3714387254" sldId="4772"/>
        </pc:sldMkLst>
        <pc:spChg chg="mod">
          <ac:chgData name="Yoel Kortick" userId="167978f5-7f40-4909-85d5-d4149554ad4e" providerId="ADAL" clId="{C5CFCFEF-6F5D-4937-9B26-C79CCCF37519}" dt="2026-06-17T09:52:19.367" v="5395" actId="1076"/>
          <ac:spMkLst>
            <pc:docMk/>
            <pc:sldMk cId="3714387254" sldId="4772"/>
            <ac:spMk id="2" creationId="{F48ACB30-2C97-359E-136C-BD3D39D245BF}"/>
          </ac:spMkLst>
        </pc:spChg>
        <pc:spChg chg="mod">
          <ac:chgData name="Yoel Kortick" userId="167978f5-7f40-4909-85d5-d4149554ad4e" providerId="ADAL" clId="{C5CFCFEF-6F5D-4937-9B26-C79CCCF37519}" dt="2026-06-17T09:52:21.916" v="5396" actId="1076"/>
          <ac:spMkLst>
            <pc:docMk/>
            <pc:sldMk cId="3714387254" sldId="4772"/>
            <ac:spMk id="4" creationId="{BF06F994-7A64-015D-D65A-997492281F4E}"/>
          </ac:spMkLst>
        </pc:spChg>
        <pc:spChg chg="mod">
          <ac:chgData name="Yoel Kortick" userId="167978f5-7f40-4909-85d5-d4149554ad4e" providerId="ADAL" clId="{C5CFCFEF-6F5D-4937-9B26-C79CCCF37519}" dt="2026-06-17T09:53:39.112" v="5438" actId="20577"/>
          <ac:spMkLst>
            <pc:docMk/>
            <pc:sldMk cId="3714387254" sldId="4772"/>
            <ac:spMk id="10" creationId="{719FB0FD-E74B-2D0A-E3FE-C8F87E20D328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3714387254" sldId="4772"/>
            <ac:spMk id="11" creationId="{C3AB086F-43EE-D953-3FB0-5999F3FDB3A9}"/>
          </ac:spMkLst>
        </pc:spChg>
        <pc:spChg chg="add mod">
          <ac:chgData name="Yoel Kortick" userId="167978f5-7f40-4909-85d5-d4149554ad4e" providerId="ADAL" clId="{C5CFCFEF-6F5D-4937-9B26-C79CCCF37519}" dt="2026-06-18T06:50:04.169" v="7785"/>
          <ac:spMkLst>
            <pc:docMk/>
            <pc:sldMk cId="3714387254" sldId="4772"/>
            <ac:spMk id="12" creationId="{CB4D6CB9-DE2C-52D9-E36B-115661E2ED6E}"/>
          </ac:spMkLst>
        </pc:spChg>
        <pc:picChg chg="del">
          <ac:chgData name="Yoel Kortick" userId="167978f5-7f40-4909-85d5-d4149554ad4e" providerId="ADAL" clId="{C5CFCFEF-6F5D-4937-9B26-C79CCCF37519}" dt="2026-06-17T09:50:37.651" v="5300" actId="478"/>
          <ac:picMkLst>
            <pc:docMk/>
            <pc:sldMk cId="3714387254" sldId="4772"/>
            <ac:picMk id="3" creationId="{8CC4D6F3-FA92-93C6-DD92-25B37E5C1C9C}"/>
          </ac:picMkLst>
        </pc:picChg>
        <pc:picChg chg="add del mod ord">
          <ac:chgData name="Yoel Kortick" userId="167978f5-7f40-4909-85d5-d4149554ad4e" providerId="ADAL" clId="{C5CFCFEF-6F5D-4937-9B26-C79CCCF37519}" dt="2026-06-17T09:52:09.726" v="5392" actId="478"/>
          <ac:picMkLst>
            <pc:docMk/>
            <pc:sldMk cId="3714387254" sldId="4772"/>
            <ac:picMk id="6" creationId="{A911729A-98FE-9717-8B3C-A7A0BAD10CAD}"/>
          </ac:picMkLst>
        </pc:picChg>
        <pc:picChg chg="add mod ord">
          <ac:chgData name="Yoel Kortick" userId="167978f5-7f40-4909-85d5-d4149554ad4e" providerId="ADAL" clId="{C5CFCFEF-6F5D-4937-9B26-C79CCCF37519}" dt="2026-06-17T09:52:28.662" v="5397" actId="208"/>
          <ac:picMkLst>
            <pc:docMk/>
            <pc:sldMk cId="3714387254" sldId="4772"/>
            <ac:picMk id="8" creationId="{66CA23DF-9181-6DCF-F2F2-8E56C5019B5E}"/>
          </ac:picMkLst>
        </pc:picChg>
        <pc:cxnChg chg="add mod">
          <ac:chgData name="Yoel Kortick" userId="167978f5-7f40-4909-85d5-d4149554ad4e" providerId="ADAL" clId="{C5CFCFEF-6F5D-4937-9B26-C79CCCF37519}" dt="2026-06-17T09:58:49.611" v="5920" actId="1038"/>
          <ac:cxnSpMkLst>
            <pc:docMk/>
            <pc:sldMk cId="3714387254" sldId="4772"/>
            <ac:cxnSpMk id="13" creationId="{8BB3AE0D-3984-845F-D2E0-FAF8E7195354}"/>
          </ac:cxnSpMkLst>
        </pc:cxnChg>
      </pc:sldChg>
      <pc:sldChg chg="addSp modSp add mod ord">
        <pc:chgData name="Yoel Kortick" userId="167978f5-7f40-4909-85d5-d4149554ad4e" providerId="ADAL" clId="{C5CFCFEF-6F5D-4937-9B26-C79CCCF37519}" dt="2026-06-18T06:50:04.169" v="7785"/>
        <pc:sldMkLst>
          <pc:docMk/>
          <pc:sldMk cId="2043743766" sldId="4773"/>
        </pc:sldMkLst>
        <pc:spChg chg="add mod">
          <ac:chgData name="Yoel Kortick" userId="167978f5-7f40-4909-85d5-d4149554ad4e" providerId="ADAL" clId="{C5CFCFEF-6F5D-4937-9B26-C79CCCF37519}" dt="2026-06-18T06:50:04.169" v="7785"/>
          <ac:spMkLst>
            <pc:docMk/>
            <pc:sldMk cId="2043743766" sldId="4773"/>
            <ac:spMk id="3" creationId="{DB977F9E-F50E-304B-DA55-56946C8E3118}"/>
          </ac:spMkLst>
        </pc:spChg>
        <pc:spChg chg="mod">
          <ac:chgData name="Yoel Kortick" userId="167978f5-7f40-4909-85d5-d4149554ad4e" providerId="ADAL" clId="{C5CFCFEF-6F5D-4937-9B26-C79CCCF37519}" dt="2026-06-17T09:53:55.225" v="5448" actId="20577"/>
          <ac:spMkLst>
            <pc:docMk/>
            <pc:sldMk cId="2043743766" sldId="4773"/>
            <ac:spMk id="10" creationId="{F6470E38-9A74-4836-D872-47863A34908D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2043743766" sldId="4773"/>
            <ac:spMk id="11" creationId="{2E42AA59-BCC3-7EE6-2320-EF27FC662F63}"/>
          </ac:spMkLst>
        </pc:spChg>
        <pc:cxnChg chg="add mod">
          <ac:chgData name="Yoel Kortick" userId="167978f5-7f40-4909-85d5-d4149554ad4e" providerId="ADAL" clId="{C5CFCFEF-6F5D-4937-9B26-C79CCCF37519}" dt="2026-06-17T09:58:28.400" v="5891" actId="1035"/>
          <ac:cxnSpMkLst>
            <pc:docMk/>
            <pc:sldMk cId="2043743766" sldId="4773"/>
            <ac:cxnSpMk id="5" creationId="{CD286ED6-0750-1C18-6E00-576BCB6D66D5}"/>
          </ac:cxnSpMkLst>
        </pc:cxnChg>
      </pc:sldChg>
      <pc:sldChg chg="modSp add mod">
        <pc:chgData name="Yoel Kortick" userId="167978f5-7f40-4909-85d5-d4149554ad4e" providerId="ADAL" clId="{C5CFCFEF-6F5D-4937-9B26-C79CCCF37519}" dt="2026-06-17T09:53:29.174" v="5430" actId="20577"/>
        <pc:sldMkLst>
          <pc:docMk/>
          <pc:sldMk cId="589791374" sldId="4774"/>
        </pc:sldMkLst>
        <pc:spChg chg="mod">
          <ac:chgData name="Yoel Kortick" userId="167978f5-7f40-4909-85d5-d4149554ad4e" providerId="ADAL" clId="{C5CFCFEF-6F5D-4937-9B26-C79CCCF37519}" dt="2026-06-17T09:53:29.174" v="5430" actId="20577"/>
          <ac:spMkLst>
            <pc:docMk/>
            <pc:sldMk cId="589791374" sldId="4774"/>
            <ac:spMk id="8" creationId="{E3CA305E-3266-86F2-8B99-AAB7D3B34BD3}"/>
          </ac:spMkLst>
        </pc:sp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2626875793" sldId="4775"/>
        </pc:sldMkLst>
        <pc:spChg chg="del">
          <ac:chgData name="Yoel Kortick" userId="167978f5-7f40-4909-85d5-d4149554ad4e" providerId="ADAL" clId="{C5CFCFEF-6F5D-4937-9B26-C79CCCF37519}" dt="2026-06-17T09:55:12.043" v="5569" actId="478"/>
          <ac:spMkLst>
            <pc:docMk/>
            <pc:sldMk cId="2626875793" sldId="4775"/>
            <ac:spMk id="2" creationId="{AAAC2FE3-DEA4-277A-B6D0-CB198BF8A4DE}"/>
          </ac:spMkLst>
        </pc:spChg>
        <pc:spChg chg="mod">
          <ac:chgData name="Yoel Kortick" userId="167978f5-7f40-4909-85d5-d4149554ad4e" providerId="ADAL" clId="{C5CFCFEF-6F5D-4937-9B26-C79CCCF37519}" dt="2026-06-17T09:55:04.223" v="5567" actId="14100"/>
          <ac:spMkLst>
            <pc:docMk/>
            <pc:sldMk cId="2626875793" sldId="4775"/>
            <ac:spMk id="4" creationId="{EAC5264C-B42D-B18D-EFD8-03C461563FB6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2626875793" sldId="4775"/>
            <ac:spMk id="11" creationId="{0D7EB221-02F0-414B-1C8D-70C2226F77C5}"/>
          </ac:spMkLst>
        </pc:spChg>
        <pc:picChg chg="add mod ord">
          <ac:chgData name="Yoel Kortick" userId="167978f5-7f40-4909-85d5-d4149554ad4e" providerId="ADAL" clId="{C5CFCFEF-6F5D-4937-9B26-C79CCCF37519}" dt="2026-06-17T09:55:07.881" v="5568" actId="208"/>
          <ac:picMkLst>
            <pc:docMk/>
            <pc:sldMk cId="2626875793" sldId="4775"/>
            <ac:picMk id="5" creationId="{0F8C8B5E-81CB-C30E-0BE7-CD78C19C4ADE}"/>
          </ac:picMkLst>
        </pc:picChg>
        <pc:picChg chg="del">
          <ac:chgData name="Yoel Kortick" userId="167978f5-7f40-4909-85d5-d4149554ad4e" providerId="ADAL" clId="{C5CFCFEF-6F5D-4937-9B26-C79CCCF37519}" dt="2026-06-17T09:54:48.841" v="5557" actId="478"/>
          <ac:picMkLst>
            <pc:docMk/>
            <pc:sldMk cId="2626875793" sldId="4775"/>
            <ac:picMk id="8" creationId="{7BD5B6A7-E53A-0EBC-5AED-14827B382F10}"/>
          </ac:picMkLst>
        </pc:pic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3557386976" sldId="4776"/>
        </pc:sldMkLst>
        <pc:spChg chg="add mod">
          <ac:chgData name="Yoel Kortick" userId="167978f5-7f40-4909-85d5-d4149554ad4e" providerId="ADAL" clId="{C5CFCFEF-6F5D-4937-9B26-C79CCCF37519}" dt="2026-06-18T06:45:54.399" v="7762" actId="1036"/>
          <ac:spMkLst>
            <pc:docMk/>
            <pc:sldMk cId="3557386976" sldId="4776"/>
            <ac:spMk id="3" creationId="{8E0370C0-CB98-637B-90AC-EA9F0EBB16C9}"/>
          </ac:spMkLst>
        </pc:spChg>
        <pc:spChg chg="del">
          <ac:chgData name="Yoel Kortick" userId="167978f5-7f40-4909-85d5-d4149554ad4e" providerId="ADAL" clId="{C5CFCFEF-6F5D-4937-9B26-C79CCCF37519}" dt="2026-06-17T09:56:20.097" v="5635" actId="478"/>
          <ac:spMkLst>
            <pc:docMk/>
            <pc:sldMk cId="3557386976" sldId="4776"/>
            <ac:spMk id="4" creationId="{8A3D8EFD-E169-A558-61D9-1DC3C4503B19}"/>
          </ac:spMkLst>
        </pc:spChg>
        <pc:spChg chg="add mod">
          <ac:chgData name="Yoel Kortick" userId="167978f5-7f40-4909-85d5-d4149554ad4e" providerId="ADAL" clId="{C5CFCFEF-6F5D-4937-9B26-C79CCCF37519}" dt="2026-06-18T06:45:54.399" v="7762" actId="1036"/>
          <ac:spMkLst>
            <pc:docMk/>
            <pc:sldMk cId="3557386976" sldId="4776"/>
            <ac:spMk id="6" creationId="{6742C15B-AC89-A17A-4F3F-F234F6D1BEA7}"/>
          </ac:spMkLst>
        </pc:spChg>
        <pc:spChg chg="add mod">
          <ac:chgData name="Yoel Kortick" userId="167978f5-7f40-4909-85d5-d4149554ad4e" providerId="ADAL" clId="{C5CFCFEF-6F5D-4937-9B26-C79CCCF37519}" dt="2026-06-18T06:50:04.169" v="7785"/>
          <ac:spMkLst>
            <pc:docMk/>
            <pc:sldMk cId="3557386976" sldId="4776"/>
            <ac:spMk id="7" creationId="{6B977FE7-B967-7E2C-359D-6AA4F7CCA86A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3557386976" sldId="4776"/>
            <ac:spMk id="11" creationId="{261E4C61-437F-AF8F-EA49-EE2F8E0BAC35}"/>
          </ac:spMkLst>
        </pc:spChg>
        <pc:spChg chg="add mod">
          <ac:chgData name="Yoel Kortick" userId="167978f5-7f40-4909-85d5-d4149554ad4e" providerId="ADAL" clId="{C5CFCFEF-6F5D-4937-9B26-C79CCCF37519}" dt="2026-06-18T06:50:04.169" v="7785"/>
          <ac:spMkLst>
            <pc:docMk/>
            <pc:sldMk cId="3557386976" sldId="4776"/>
            <ac:spMk id="12" creationId="{AF97E119-1698-EDB1-E575-E3896C584BC0}"/>
          </ac:spMkLst>
        </pc:spChg>
        <pc:picChg chg="add mod">
          <ac:chgData name="Yoel Kortick" userId="167978f5-7f40-4909-85d5-d4149554ad4e" providerId="ADAL" clId="{C5CFCFEF-6F5D-4937-9B26-C79CCCF37519}" dt="2026-06-18T06:45:54.399" v="7762" actId="1036"/>
          <ac:picMkLst>
            <pc:docMk/>
            <pc:sldMk cId="3557386976" sldId="4776"/>
            <ac:picMk id="2" creationId="{091BCF57-376A-1A6E-A41F-CB50DC269D26}"/>
          </ac:picMkLst>
        </pc:picChg>
        <pc:picChg chg="del">
          <ac:chgData name="Yoel Kortick" userId="167978f5-7f40-4909-85d5-d4149554ad4e" providerId="ADAL" clId="{C5CFCFEF-6F5D-4937-9B26-C79CCCF37519}" dt="2026-06-17T09:56:18.983" v="5634" actId="478"/>
          <ac:picMkLst>
            <pc:docMk/>
            <pc:sldMk cId="3557386976" sldId="4776"/>
            <ac:picMk id="5" creationId="{EC9590AA-F5B4-EA7B-24E8-D67B5A329AD5}"/>
          </ac:picMkLst>
        </pc:picChg>
        <pc:cxnChg chg="add mod">
          <ac:chgData name="Yoel Kortick" userId="167978f5-7f40-4909-85d5-d4149554ad4e" providerId="ADAL" clId="{C5CFCFEF-6F5D-4937-9B26-C79CCCF37519}" dt="2026-06-18T06:45:54.399" v="7762" actId="1036"/>
          <ac:cxnSpMkLst>
            <pc:docMk/>
            <pc:sldMk cId="3557386976" sldId="4776"/>
            <ac:cxnSpMk id="8" creationId="{BB7EFA4B-C98F-9AD1-22AF-1CACA6AA51B0}"/>
          </ac:cxnSpMkLst>
        </pc:cxnChg>
        <pc:cxnChg chg="add mod">
          <ac:chgData name="Yoel Kortick" userId="167978f5-7f40-4909-85d5-d4149554ad4e" providerId="ADAL" clId="{C5CFCFEF-6F5D-4937-9B26-C79CCCF37519}" dt="2026-06-18T06:45:54.399" v="7762" actId="1036"/>
          <ac:cxnSpMkLst>
            <pc:docMk/>
            <pc:sldMk cId="3557386976" sldId="4776"/>
            <ac:cxnSpMk id="13" creationId="{6F3846AF-E07A-5A3A-E11C-EF29B2100109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17T10:01:20.306" v="6125" actId="208"/>
        <pc:sldMkLst>
          <pc:docMk/>
          <pc:sldMk cId="1527087787" sldId="4777"/>
        </pc:sldMkLst>
        <pc:spChg chg="del">
          <ac:chgData name="Yoel Kortick" userId="167978f5-7f40-4909-85d5-d4149554ad4e" providerId="ADAL" clId="{C5CFCFEF-6F5D-4937-9B26-C79CCCF37519}" dt="2026-06-17T10:00:12.541" v="6029" actId="478"/>
          <ac:spMkLst>
            <pc:docMk/>
            <pc:sldMk cId="1527087787" sldId="4777"/>
            <ac:spMk id="3" creationId="{B4D93E45-757C-3182-CF88-02B90803837F}"/>
          </ac:spMkLst>
        </pc:spChg>
        <pc:spChg chg="del">
          <ac:chgData name="Yoel Kortick" userId="167978f5-7f40-4909-85d5-d4149554ad4e" providerId="ADAL" clId="{C5CFCFEF-6F5D-4937-9B26-C79CCCF37519}" dt="2026-06-17T10:00:12.541" v="6029" actId="478"/>
          <ac:spMkLst>
            <pc:docMk/>
            <pc:sldMk cId="1527087787" sldId="4777"/>
            <ac:spMk id="6" creationId="{534CEABD-8D0F-749D-E53F-987699928D52}"/>
          </ac:spMkLst>
        </pc:spChg>
        <pc:spChg chg="del">
          <ac:chgData name="Yoel Kortick" userId="167978f5-7f40-4909-85d5-d4149554ad4e" providerId="ADAL" clId="{C5CFCFEF-6F5D-4937-9B26-C79CCCF37519}" dt="2026-06-17T10:00:12.541" v="6029" actId="478"/>
          <ac:spMkLst>
            <pc:docMk/>
            <pc:sldMk cId="1527087787" sldId="4777"/>
            <ac:spMk id="7" creationId="{C85CA757-0CD2-D830-84D6-311784AB476A}"/>
          </ac:spMkLst>
        </pc:spChg>
        <pc:spChg chg="mod">
          <ac:chgData name="Yoel Kortick" userId="167978f5-7f40-4909-85d5-d4149554ad4e" providerId="ADAL" clId="{C5CFCFEF-6F5D-4937-9B26-C79CCCF37519}" dt="2026-06-17T10:01:09" v="6118" actId="12"/>
          <ac:spMkLst>
            <pc:docMk/>
            <pc:sldMk cId="1527087787" sldId="4777"/>
            <ac:spMk id="11" creationId="{FE36AA32-ADCE-C929-87DA-49FF1A0AE25E}"/>
          </ac:spMkLst>
        </pc:spChg>
        <pc:spChg chg="del">
          <ac:chgData name="Yoel Kortick" userId="167978f5-7f40-4909-85d5-d4149554ad4e" providerId="ADAL" clId="{C5CFCFEF-6F5D-4937-9B26-C79CCCF37519}" dt="2026-06-17T10:00:12.541" v="6029" actId="478"/>
          <ac:spMkLst>
            <pc:docMk/>
            <pc:sldMk cId="1527087787" sldId="4777"/>
            <ac:spMk id="12" creationId="{DB33F8FC-FBDE-4C77-76AA-5C894C124B2D}"/>
          </ac:spMkLst>
        </pc:spChg>
        <pc:picChg chg="del">
          <ac:chgData name="Yoel Kortick" userId="167978f5-7f40-4909-85d5-d4149554ad4e" providerId="ADAL" clId="{C5CFCFEF-6F5D-4937-9B26-C79CCCF37519}" dt="2026-06-17T10:00:07.818" v="6028" actId="478"/>
          <ac:picMkLst>
            <pc:docMk/>
            <pc:sldMk cId="1527087787" sldId="4777"/>
            <ac:picMk id="2" creationId="{06125354-BA55-558F-9A12-339EA514E491}"/>
          </ac:picMkLst>
        </pc:picChg>
        <pc:picChg chg="add mod">
          <ac:chgData name="Yoel Kortick" userId="167978f5-7f40-4909-85d5-d4149554ad4e" providerId="ADAL" clId="{C5CFCFEF-6F5D-4937-9B26-C79CCCF37519}" dt="2026-06-17T10:01:20.306" v="6125" actId="208"/>
          <ac:picMkLst>
            <pc:docMk/>
            <pc:sldMk cId="1527087787" sldId="4777"/>
            <ac:picMk id="5" creationId="{00CA51B6-6544-7072-68A2-70529A74B5F7}"/>
          </ac:picMkLst>
        </pc:picChg>
        <pc:cxnChg chg="del">
          <ac:chgData name="Yoel Kortick" userId="167978f5-7f40-4909-85d5-d4149554ad4e" providerId="ADAL" clId="{C5CFCFEF-6F5D-4937-9B26-C79CCCF37519}" dt="2026-06-17T10:00:12.541" v="6029" actId="478"/>
          <ac:cxnSpMkLst>
            <pc:docMk/>
            <pc:sldMk cId="1527087787" sldId="4777"/>
            <ac:cxnSpMk id="8" creationId="{0C538F10-C4BA-EED7-D5D1-532D44D5C115}"/>
          </ac:cxnSpMkLst>
        </pc:cxnChg>
        <pc:cxnChg chg="del">
          <ac:chgData name="Yoel Kortick" userId="167978f5-7f40-4909-85d5-d4149554ad4e" providerId="ADAL" clId="{C5CFCFEF-6F5D-4937-9B26-C79CCCF37519}" dt="2026-06-17T10:00:12.541" v="6029" actId="478"/>
          <ac:cxnSpMkLst>
            <pc:docMk/>
            <pc:sldMk cId="1527087787" sldId="4777"/>
            <ac:cxnSpMk id="13" creationId="{E58B5256-852F-E918-E920-4466EE7FB80F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4157624347" sldId="4778"/>
        </pc:sldMkLst>
        <pc:spChg chg="add mod">
          <ac:chgData name="Yoel Kortick" userId="167978f5-7f40-4909-85d5-d4149554ad4e" providerId="ADAL" clId="{C5CFCFEF-6F5D-4937-9B26-C79CCCF37519}" dt="2026-06-17T10:03:37.719" v="6319" actId="20577"/>
          <ac:spMkLst>
            <pc:docMk/>
            <pc:sldMk cId="4157624347" sldId="4778"/>
            <ac:spMk id="7" creationId="{D5072AEE-9F6C-9DDF-4FC4-6B9CD29AE074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4157624347" sldId="4778"/>
            <ac:spMk id="11" creationId="{A834E518-EEF4-204E-84CE-6B623B52318D}"/>
          </ac:spMkLst>
        </pc:spChg>
        <pc:spChg chg="add mod">
          <ac:chgData name="Yoel Kortick" userId="167978f5-7f40-4909-85d5-d4149554ad4e" providerId="ADAL" clId="{C5CFCFEF-6F5D-4937-9B26-C79CCCF37519}" dt="2026-06-18T06:50:04.169" v="7785"/>
          <ac:spMkLst>
            <pc:docMk/>
            <pc:sldMk cId="4157624347" sldId="4778"/>
            <ac:spMk id="13" creationId="{D02AC211-EE7E-E53A-6A47-8683835FA87C}"/>
          </ac:spMkLst>
        </pc:spChg>
        <pc:picChg chg="add mod">
          <ac:chgData name="Yoel Kortick" userId="167978f5-7f40-4909-85d5-d4149554ad4e" providerId="ADAL" clId="{C5CFCFEF-6F5D-4937-9B26-C79CCCF37519}" dt="2026-06-17T10:02:43.509" v="6185" actId="208"/>
          <ac:picMkLst>
            <pc:docMk/>
            <pc:sldMk cId="4157624347" sldId="4778"/>
            <ac:picMk id="3" creationId="{1387B70A-60F6-FEF6-96C9-F1C6C9CB6806}"/>
          </ac:picMkLst>
        </pc:picChg>
        <pc:picChg chg="del">
          <ac:chgData name="Yoel Kortick" userId="167978f5-7f40-4909-85d5-d4149554ad4e" providerId="ADAL" clId="{C5CFCFEF-6F5D-4937-9B26-C79CCCF37519}" dt="2026-06-17T10:02:08.688" v="6127" actId="478"/>
          <ac:picMkLst>
            <pc:docMk/>
            <pc:sldMk cId="4157624347" sldId="4778"/>
            <ac:picMk id="5" creationId="{62C6B9AB-82B8-1E0D-008B-7DA60BE75BFF}"/>
          </ac:picMkLst>
        </pc:picChg>
        <pc:picChg chg="add del">
          <ac:chgData name="Yoel Kortick" userId="167978f5-7f40-4909-85d5-d4149554ad4e" providerId="ADAL" clId="{C5CFCFEF-6F5D-4937-9B26-C79CCCF37519}" dt="2026-06-17T10:02:50.940" v="6187" actId="22"/>
          <ac:picMkLst>
            <pc:docMk/>
            <pc:sldMk cId="4157624347" sldId="4778"/>
            <ac:picMk id="6" creationId="{8861443F-3B95-BAA7-0D81-124913636ABA}"/>
          </ac:picMkLst>
        </pc:picChg>
        <pc:cxnChg chg="add mod">
          <ac:chgData name="Yoel Kortick" userId="167978f5-7f40-4909-85d5-d4149554ad4e" providerId="ADAL" clId="{C5CFCFEF-6F5D-4937-9B26-C79CCCF37519}" dt="2026-06-17T10:03:08.821" v="6190" actId="14100"/>
          <ac:cxnSpMkLst>
            <pc:docMk/>
            <pc:sldMk cId="4157624347" sldId="4778"/>
            <ac:cxnSpMk id="8" creationId="{04C342D0-B470-171F-8D62-26AAA31C83D8}"/>
          </ac:cxnSpMkLst>
        </pc:cxnChg>
        <pc:cxnChg chg="add mod">
          <ac:chgData name="Yoel Kortick" userId="167978f5-7f40-4909-85d5-d4149554ad4e" providerId="ADAL" clId="{C5CFCFEF-6F5D-4937-9B26-C79CCCF37519}" dt="2026-06-17T10:04:22.362" v="6323" actId="14100"/>
          <ac:cxnSpMkLst>
            <pc:docMk/>
            <pc:sldMk cId="4157624347" sldId="4778"/>
            <ac:cxnSpMk id="14" creationId="{1F08E62A-35B0-62A5-1FE5-B195DCC61DC5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17T10:07:54.239" v="6613" actId="20577"/>
        <pc:sldMkLst>
          <pc:docMk/>
          <pc:sldMk cId="2015141358" sldId="4779"/>
        </pc:sldMkLst>
        <pc:spChg chg="del">
          <ac:chgData name="Yoel Kortick" userId="167978f5-7f40-4909-85d5-d4149554ad4e" providerId="ADAL" clId="{C5CFCFEF-6F5D-4937-9B26-C79CCCF37519}" dt="2026-06-17T10:05:15.371" v="6410" actId="478"/>
          <ac:spMkLst>
            <pc:docMk/>
            <pc:sldMk cId="2015141358" sldId="4779"/>
            <ac:spMk id="7" creationId="{73B5A789-4127-25AB-2A2E-C21F67523443}"/>
          </ac:spMkLst>
        </pc:spChg>
        <pc:spChg chg="mod">
          <ac:chgData name="Yoel Kortick" userId="167978f5-7f40-4909-85d5-d4149554ad4e" providerId="ADAL" clId="{C5CFCFEF-6F5D-4937-9B26-C79CCCF37519}" dt="2026-06-17T10:05:01.587" v="6392" actId="20577"/>
          <ac:spMkLst>
            <pc:docMk/>
            <pc:sldMk cId="2015141358" sldId="4779"/>
            <ac:spMk id="11" creationId="{95AF76E6-C40D-FD1C-8D4E-D1832558376B}"/>
          </ac:spMkLst>
        </pc:spChg>
        <pc:spChg chg="mod">
          <ac:chgData name="Yoel Kortick" userId="167978f5-7f40-4909-85d5-d4149554ad4e" providerId="ADAL" clId="{C5CFCFEF-6F5D-4937-9B26-C79CCCF37519}" dt="2026-06-17T10:07:54.239" v="6613" actId="20577"/>
          <ac:spMkLst>
            <pc:docMk/>
            <pc:sldMk cId="2015141358" sldId="4779"/>
            <ac:spMk id="13" creationId="{4DB07135-A3E9-6FF1-50F6-8D2828F17C40}"/>
          </ac:spMkLst>
        </pc:spChg>
        <pc:picChg chg="del">
          <ac:chgData name="Yoel Kortick" userId="167978f5-7f40-4909-85d5-d4149554ad4e" providerId="ADAL" clId="{C5CFCFEF-6F5D-4937-9B26-C79CCCF37519}" dt="2026-06-17T10:05:03.996" v="6393" actId="478"/>
          <ac:picMkLst>
            <pc:docMk/>
            <pc:sldMk cId="2015141358" sldId="4779"/>
            <ac:picMk id="3" creationId="{B1100C2D-2609-E410-C2DB-9EA01257B1BF}"/>
          </ac:picMkLst>
        </pc:picChg>
        <pc:picChg chg="add mod ord">
          <ac:chgData name="Yoel Kortick" userId="167978f5-7f40-4909-85d5-d4149554ad4e" providerId="ADAL" clId="{C5CFCFEF-6F5D-4937-9B26-C79CCCF37519}" dt="2026-06-17T10:05:59.797" v="6492" actId="208"/>
          <ac:picMkLst>
            <pc:docMk/>
            <pc:sldMk cId="2015141358" sldId="4779"/>
            <ac:picMk id="4" creationId="{8736D065-D385-9681-9306-A57D9405B145}"/>
          </ac:picMkLst>
        </pc:picChg>
        <pc:cxnChg chg="del">
          <ac:chgData name="Yoel Kortick" userId="167978f5-7f40-4909-85d5-d4149554ad4e" providerId="ADAL" clId="{C5CFCFEF-6F5D-4937-9B26-C79CCCF37519}" dt="2026-06-17T10:05:13.410" v="6409" actId="478"/>
          <ac:cxnSpMkLst>
            <pc:docMk/>
            <pc:sldMk cId="2015141358" sldId="4779"/>
            <ac:cxnSpMk id="8" creationId="{5A8E4E8E-5CED-7436-49CE-B2874172C30F}"/>
          </ac:cxnSpMkLst>
        </pc:cxnChg>
        <pc:cxnChg chg="del">
          <ac:chgData name="Yoel Kortick" userId="167978f5-7f40-4909-85d5-d4149554ad4e" providerId="ADAL" clId="{C5CFCFEF-6F5D-4937-9B26-C79CCCF37519}" dt="2026-06-17T10:06:04.455" v="6493" actId="478"/>
          <ac:cxnSpMkLst>
            <pc:docMk/>
            <pc:sldMk cId="2015141358" sldId="4779"/>
            <ac:cxnSpMk id="14" creationId="{D8EA1DD9-850B-7D6E-B326-05E8C0226C40}"/>
          </ac:cxnSpMkLst>
        </pc:cxnChg>
      </pc:sldChg>
      <pc:sldChg chg="addSp delSp modSp add mod">
        <pc:chgData name="Yoel Kortick" userId="167978f5-7f40-4909-85d5-d4149554ad4e" providerId="ADAL" clId="{C5CFCFEF-6F5D-4937-9B26-C79CCCF37519}" dt="2026-06-18T06:50:04.169" v="7785"/>
        <pc:sldMkLst>
          <pc:docMk/>
          <pc:sldMk cId="1247031354" sldId="4780"/>
        </pc:sldMkLst>
        <pc:spChg chg="add mod">
          <ac:chgData name="Yoel Kortick" userId="167978f5-7f40-4909-85d5-d4149554ad4e" providerId="ADAL" clId="{C5CFCFEF-6F5D-4937-9B26-C79CCCF37519}" dt="2026-06-17T10:24:48.095" v="7188" actId="208"/>
          <ac:spMkLst>
            <pc:docMk/>
            <pc:sldMk cId="1247031354" sldId="4780"/>
            <ac:spMk id="5" creationId="{FE63484A-424E-9244-8ABB-5A19C82DA14C}"/>
          </ac:spMkLst>
        </pc:spChg>
        <pc:spChg chg="mod">
          <ac:chgData name="Yoel Kortick" userId="167978f5-7f40-4909-85d5-d4149554ad4e" providerId="ADAL" clId="{C5CFCFEF-6F5D-4937-9B26-C79CCCF37519}" dt="2026-06-18T06:50:04.169" v="7785"/>
          <ac:spMkLst>
            <pc:docMk/>
            <pc:sldMk cId="1247031354" sldId="4780"/>
            <ac:spMk id="11" creationId="{B83857C7-230B-AB81-3D9E-1838F6BE8313}"/>
          </ac:spMkLst>
        </pc:spChg>
        <pc:spChg chg="del">
          <ac:chgData name="Yoel Kortick" userId="167978f5-7f40-4909-85d5-d4149554ad4e" providerId="ADAL" clId="{C5CFCFEF-6F5D-4937-9B26-C79CCCF37519}" dt="2026-06-17T10:07:47.517" v="6611" actId="478"/>
          <ac:spMkLst>
            <pc:docMk/>
            <pc:sldMk cId="1247031354" sldId="4780"/>
            <ac:spMk id="13" creationId="{8A836CA7-7A66-DBC9-62EB-76801F1EA2A8}"/>
          </ac:spMkLst>
        </pc:spChg>
        <pc:picChg chg="add mod ord">
          <ac:chgData name="Yoel Kortick" userId="167978f5-7f40-4909-85d5-d4149554ad4e" providerId="ADAL" clId="{C5CFCFEF-6F5D-4937-9B26-C79CCCF37519}" dt="2026-06-17T10:07:50.349" v="6612" actId="208"/>
          <ac:picMkLst>
            <pc:docMk/>
            <pc:sldMk cId="1247031354" sldId="4780"/>
            <ac:picMk id="3" creationId="{5410E878-A4FC-A20F-E239-6C57B0209ECA}"/>
          </ac:picMkLst>
        </pc:picChg>
        <pc:picChg chg="del">
          <ac:chgData name="Yoel Kortick" userId="167978f5-7f40-4909-85d5-d4149554ad4e" providerId="ADAL" clId="{C5CFCFEF-6F5D-4937-9B26-C79CCCF37519}" dt="2026-06-17T10:07:04.847" v="6566" actId="478"/>
          <ac:picMkLst>
            <pc:docMk/>
            <pc:sldMk cId="1247031354" sldId="4780"/>
            <ac:picMk id="4" creationId="{EE854E56-6882-D23F-C690-51BE156A77AC}"/>
          </ac:picMkLst>
        </pc:picChg>
      </pc:sldChg>
      <pc:sldChg chg="modSp add mod">
        <pc:chgData name="Yoel Kortick" userId="167978f5-7f40-4909-85d5-d4149554ad4e" providerId="ADAL" clId="{C5CFCFEF-6F5D-4937-9B26-C79CCCF37519}" dt="2026-06-18T06:27:27.313" v="7288" actId="255"/>
        <pc:sldMkLst>
          <pc:docMk/>
          <pc:sldMk cId="3049140892" sldId="4781"/>
        </pc:sldMkLst>
        <pc:spChg chg="mod">
          <ac:chgData name="Yoel Kortick" userId="167978f5-7f40-4909-85d5-d4149554ad4e" providerId="ADAL" clId="{C5CFCFEF-6F5D-4937-9B26-C79CCCF37519}" dt="2026-06-18T06:27:27.313" v="7288" actId="255"/>
          <ac:spMkLst>
            <pc:docMk/>
            <pc:sldMk cId="3049140892" sldId="4781"/>
            <ac:spMk id="11" creationId="{E3260172-418D-BBEC-7F1D-2947A01C800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18/06/2026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18/06/2026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696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ngle image - 2 or 3 lines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-5" y="-11"/>
            <a:ext cx="12192004" cy="6582436"/>
          </a:xfrm>
          <a:prstGeom prst="rect">
            <a:avLst/>
          </a:prstGeom>
          <a:gradFill flip="none" rotWithShape="1">
            <a:gsLst>
              <a:gs pos="0">
                <a:srgbClr val="B39FD8"/>
              </a:gs>
              <a:gs pos="64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-20412" y="6113021"/>
            <a:ext cx="12212412" cy="744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C9E0084-1BBE-803B-F4D4-530F7FD578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475" y="2130266"/>
            <a:ext cx="5576763" cy="216911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Two or three</a:t>
            </a:r>
            <a:br>
              <a:rPr lang="en-US"/>
            </a:br>
            <a:r>
              <a:rPr lang="en-US"/>
              <a:t>line title here</a:t>
            </a:r>
            <a:br>
              <a:rPr lang="en-US"/>
            </a:br>
            <a:r>
              <a:rPr lang="en-US"/>
              <a:t>lorem ipsum dolor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4E2F64-1CF9-ED20-65FE-D01EF624EA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475" y="4383735"/>
            <a:ext cx="5576763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2601FE-0EB6-E94B-1BD5-E13E5D6587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C51011-248D-19E1-3F64-2153EDA8B492}"/>
              </a:ext>
            </a:extLst>
          </p:cNvPr>
          <p:cNvSpPr/>
          <p:nvPr userDrawn="1"/>
        </p:nvSpPr>
        <p:spPr>
          <a:xfrm>
            <a:off x="7025995" y="632427"/>
            <a:ext cx="4848160" cy="4848155"/>
          </a:xfrm>
          <a:prstGeom prst="rect">
            <a:avLst/>
          </a:prstGeom>
          <a:blipFill dpi="0" rotWithShape="1">
            <a:blip r:embed="rId3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9861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Gradient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B4F137-457C-8970-EFEC-298491A3E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908939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95000"/>
              </a:lnSpc>
              <a:buNone/>
              <a:defRPr sz="3600" spc="0" baseline="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date, agenda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355F1B-2024-F95A-6F46-1B174879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2026 Clarivate. All rights reserved.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541D86-F871-9AD5-5C0D-1A70D3EE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801CEDE-5190-BB35-50C3-F5E6843ADE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5725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7BC35B-6E1E-373A-9BC6-7C7A579207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32400" y="908938"/>
            <a:ext cx="2663825" cy="51044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Enter your agenda here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063EA2-0B14-2A03-9F94-59FBC522EA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03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nt Pattern - 1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52BD9C-D948-D0D2-FB62-231BD39CD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t="322" r="216" b="105"/>
          <a:stretch/>
        </p:blipFill>
        <p:spPr>
          <a:xfrm>
            <a:off x="0" y="0"/>
            <a:ext cx="12190728" cy="6858000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5ABA69-B3D5-F3B7-4E43-69991F11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2026 Clarivate. All rights reserved.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B9859-F00E-8C63-F91B-5D91A8A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540912D-D14E-55AC-C114-6C8756261D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23829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36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</p:spTree>
    <p:extLst>
      <p:ext uri="{BB962C8B-B14F-4D97-AF65-F5344CB8AC3E}">
        <p14:creationId xmlns:p14="http://schemas.microsoft.com/office/powerpoint/2010/main" val="23570604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Chart / Table_Ligh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828198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828198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 dirty="0"/>
              <a:t>Subhead avenir pro 20pt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805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image" Target="../media/image1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0F3B43D6-3A31-2B7A-CD20-9B6F1E2F1BC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  <p:sldLayoutId id="2147484687" r:id="rId68"/>
    <p:sldLayoutId id="2147484690" r:id="rId69"/>
    <p:sldLayoutId id="2147484691" r:id="rId70"/>
    <p:sldLayoutId id="2147484692" r:id="rId7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Alma/Product_Documentation/010Alma_Online_Help_(English)/050Administration/070Managing_Jobs/050Viewing_Completed_Jobs/Jobs_Progress_Details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703585-6643-7B67-9AED-C7BC9FEB05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9237" y="1194100"/>
            <a:ext cx="6994371" cy="3836800"/>
          </a:xfrm>
        </p:spPr>
        <p:txBody>
          <a:bodyPr/>
          <a:lstStyle/>
          <a:p>
            <a:r>
              <a:rPr lang="" sz="4000" b="1" dirty="0"/>
              <a:t>Progress Details for Bulk Jobs </a:t>
            </a:r>
          </a:p>
          <a:p>
            <a:pPr>
              <a:lnSpc>
                <a:spcPct val="100000"/>
              </a:lnSpc>
            </a:pPr>
            <a:endParaRPr lang="en-US" sz="4000" spc="0" dirty="0"/>
          </a:p>
          <a:p>
            <a:pPr>
              <a:lnSpc>
                <a:spcPct val="100000"/>
              </a:lnSpc>
            </a:pPr>
            <a:endParaRPr lang="en-US" sz="4000" spc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AC96CF-589B-1FB3-DCD9-D29AAEAC4949}"/>
              </a:ext>
            </a:extLst>
          </p:cNvPr>
          <p:cNvSpPr txBox="1"/>
          <p:nvPr/>
        </p:nvSpPr>
        <p:spPr>
          <a:xfrm>
            <a:off x="519237" y="5000395"/>
            <a:ext cx="395196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Yoel Kortick</a:t>
            </a:r>
          </a:p>
          <a:p>
            <a:r>
              <a:rPr lang="it-IT" dirty="0">
                <a:solidFill>
                  <a:schemeClr val="bg1"/>
                </a:solidFill>
              </a:rPr>
              <a:t>Yoel.Kortick@clarivate.com</a:t>
            </a:r>
            <a:endParaRPr lang="en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67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0DBC1-D4A2-3BCC-80FB-5A0BBCD6C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2D27DB0-0606-D0D1-293F-BC4E666B6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Introduction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99EF6AB-7688-5307-4AE9-6675626E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5AE834-ABCC-67D7-398E-BF02ED271E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396189"/>
          </a:xfrm>
        </p:spPr>
        <p:txBody>
          <a:bodyPr/>
          <a:lstStyle/>
          <a:p>
            <a:r>
              <a:rPr lang="" sz="2000" dirty="0"/>
              <a:t>Job Progress details </a:t>
            </a:r>
            <a:r>
              <a:rPr lang="en-US" sz="2000" dirty="0"/>
              <a:t>can be seen </a:t>
            </a:r>
            <a:r>
              <a:rPr lang="en-US" sz="2000"/>
              <a:t>from "Admin </a:t>
            </a:r>
            <a:r>
              <a:rPr lang="en-US" sz="2000" dirty="0"/>
              <a:t>&gt; Manage Jobs and &gt; </a:t>
            </a:r>
            <a:r>
              <a:rPr lang="en-US" sz="2000"/>
              <a:t>Monitor Jobs" </a:t>
            </a:r>
            <a:r>
              <a:rPr lang="en-US" sz="2000" dirty="0"/>
              <a:t>in both </a:t>
            </a:r>
            <a:r>
              <a:rPr lang="en-US" sz="2000"/>
              <a:t>the "Running" and "History" </a:t>
            </a:r>
            <a:r>
              <a:rPr lang="en-US" sz="2000" dirty="0"/>
              <a:t>tab.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887331-0B44-4775-A357-0444EB12B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83" y="2444333"/>
            <a:ext cx="9639795" cy="21591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9FD98BB-DB86-14AC-289E-3F75A0FA1241}"/>
              </a:ext>
            </a:extLst>
          </p:cNvPr>
          <p:cNvSpPr/>
          <p:nvPr/>
        </p:nvSpPr>
        <p:spPr>
          <a:xfrm>
            <a:off x="1190445" y="2527540"/>
            <a:ext cx="871268" cy="2070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73DF2E-0EE0-F80E-4C1E-3A39856F6869}"/>
              </a:ext>
            </a:extLst>
          </p:cNvPr>
          <p:cNvSpPr/>
          <p:nvPr/>
        </p:nvSpPr>
        <p:spPr>
          <a:xfrm>
            <a:off x="8367623" y="3916392"/>
            <a:ext cx="862641" cy="2846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CE2558-D36E-A5BC-25D9-4A6011D7F9F2}"/>
              </a:ext>
            </a:extLst>
          </p:cNvPr>
          <p:cNvSpPr/>
          <p:nvPr/>
        </p:nvSpPr>
        <p:spPr>
          <a:xfrm>
            <a:off x="8367623" y="4292894"/>
            <a:ext cx="862641" cy="2846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CDE211-0F29-3088-DCE9-C0CD81079E4A}"/>
              </a:ext>
            </a:extLst>
          </p:cNvPr>
          <p:cNvSpPr/>
          <p:nvPr/>
        </p:nvSpPr>
        <p:spPr>
          <a:xfrm>
            <a:off x="3709358" y="2881223"/>
            <a:ext cx="491706" cy="3105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F6CCC65A-861C-E97B-7094-6BCC0DBEC3A3}"/>
              </a:ext>
            </a:extLst>
          </p:cNvPr>
          <p:cNvSpPr txBox="1">
            <a:spLocks/>
          </p:cNvSpPr>
          <p:nvPr/>
        </p:nvSpPr>
        <p:spPr>
          <a:xfrm>
            <a:off x="367793" y="4975846"/>
            <a:ext cx="11335783" cy="1396189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Soon we will click to see what </a:t>
            </a:r>
            <a:r>
              <a:rPr lang="en-US" sz="2000"/>
              <a:t>the "Progress details" </a:t>
            </a:r>
            <a:r>
              <a:rPr lang="en-US" sz="2000" dirty="0"/>
              <a:t>includes.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4522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Job Stages and Jobs Queue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0283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F3074-0FEC-C559-318E-8E8DA2569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3D3DF0F-FD5D-3D01-BF1C-6B7EC7478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Stages and Jobs Queue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8432A0-52D0-C528-F36A-7D815DD6D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829FAB-BD1E-8E96-2923-8410215308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5357821"/>
          </a:xfrm>
        </p:spPr>
        <p:txBody>
          <a:bodyPr/>
          <a:lstStyle/>
          <a:p>
            <a:r>
              <a:rPr lang="en-US" dirty="0"/>
              <a:t>There are four stages to the running of a job: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Pending — A submitted job waiting to be triggered by Alma. </a:t>
            </a:r>
          </a:p>
          <a:p>
            <a:pPr lvl="1"/>
            <a:r>
              <a:rPr lang="en-US" sz="1800" dirty="0"/>
              <a:t>If no available system resources exist, the job remains in Pending status until system resources become available.</a:t>
            </a:r>
          </a:p>
          <a:p>
            <a:pPr marL="180000" lvl="1" indent="0">
              <a:buNone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Initialization — When started, a job begins with the initialization stage. </a:t>
            </a:r>
          </a:p>
          <a:p>
            <a:pPr lvl="1"/>
            <a:r>
              <a:rPr lang="en-US" sz="1800" dirty="0"/>
              <a:t>The operations performed during the initialization stage vary between job types. </a:t>
            </a:r>
          </a:p>
          <a:p>
            <a:pPr lvl="1"/>
            <a:r>
              <a:rPr lang="en-US" sz="1800" dirty="0"/>
              <a:t>For jobs that work with bulks, bulks are created during the initialization stage.</a:t>
            </a:r>
          </a:p>
          <a:p>
            <a:pPr marL="180000" lvl="1" indent="0">
              <a:buNone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Processing — The main job stage during which the job’s work is done.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Finalization — Before the job ends, the finalization stage is run. </a:t>
            </a:r>
          </a:p>
          <a:p>
            <a:pPr lvl="1"/>
            <a:r>
              <a:rPr lang="en-US" sz="1800" dirty="0"/>
              <a:t>The operations performed during the finalization stage vary between job types.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6789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1B7E8-8B97-3A32-C94B-352A8B8DD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7289E02-4A4D-10E6-8D7C-07ED10E60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Stages and Jobs Queue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0F43DA-B096-17D2-4235-8B0D75DE1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57DB94D-66F3-598B-591C-FA63833502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893529"/>
          </a:xfrm>
        </p:spPr>
        <p:txBody>
          <a:bodyPr/>
          <a:lstStyle/>
          <a:p>
            <a:r>
              <a:rPr lang="" sz="2000" dirty="0"/>
              <a:t>As stated in a previous slide, bulks are created during job initialization.</a:t>
            </a:r>
          </a:p>
          <a:p>
            <a:r>
              <a:rPr lang="" sz="2000" dirty="0"/>
              <a:t>The bulks are initially assigned </a:t>
            </a:r>
            <a:r>
              <a:rPr lang="" sz="2000"/>
              <a:t>the "Waiting for processing" </a:t>
            </a:r>
            <a:r>
              <a:rPr lang="" sz="2000" dirty="0"/>
              <a:t>status. </a:t>
            </a:r>
          </a:p>
          <a:p>
            <a:r>
              <a:rPr lang="" sz="2000" dirty="0"/>
              <a:t>Bulks in the waiting list are periodically moved to the queue in a process called </a:t>
            </a:r>
            <a:r>
              <a:rPr lang="" sz="2000"/>
              <a:t>a "Round". </a:t>
            </a:r>
            <a:endParaRPr lang="" sz="2000" dirty="0"/>
          </a:p>
          <a:p>
            <a:pPr lvl="1"/>
            <a:r>
              <a:rPr lang="" sz="2000" dirty="0"/>
              <a:t>A job cannot exceed the maximum allowed number of bulks in the queue at a time. </a:t>
            </a:r>
          </a:p>
          <a:p>
            <a:pPr lvl="1"/>
            <a:r>
              <a:rPr lang="" sz="2000" dirty="0"/>
              <a:t>A </a:t>
            </a:r>
            <a:r>
              <a:rPr lang="" sz="2000"/>
              <a:t>job "Round" </a:t>
            </a:r>
            <a:r>
              <a:rPr lang="" sz="2000" dirty="0"/>
              <a:t>moves the maximum number of bulks to the queue without exceeding the limit.</a:t>
            </a:r>
          </a:p>
          <a:p>
            <a:r>
              <a:rPr lang="" sz="2000" dirty="0"/>
              <a:t>Bulks are processed from the Jobs Queue. </a:t>
            </a:r>
          </a:p>
          <a:p>
            <a:pPr lvl="1"/>
            <a:r>
              <a:rPr lang="" sz="2000" dirty="0"/>
              <a:t>Alma continuously optimizes and prioritizes running jobs to allocate resources effectively. </a:t>
            </a:r>
          </a:p>
          <a:p>
            <a:pPr lvl="1"/>
            <a:r>
              <a:rPr lang="" sz="2000" dirty="0"/>
              <a:t>Bulks of jobs assigned a higher priority may be processed before bulks of jobs with lower priority.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5551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74D32-44AA-7A73-6978-B95F7A977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E6602F4-C6FB-FF72-6615-4EC96E376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Stages and Jobs Queue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D07C0E7-26AA-580A-4FCA-7FD939BAD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7C23CB6-8C61-64C5-2D57-34E753C2CB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11018"/>
          </a:xfrm>
        </p:spPr>
        <p:txBody>
          <a:bodyPr/>
          <a:lstStyle/>
          <a:p>
            <a:r>
              <a:rPr lang="" sz="2000" dirty="0"/>
              <a:t>Here we see examples of </a:t>
            </a:r>
            <a:r>
              <a:rPr lang="" sz="2000"/>
              <a:t>the "Pending" and "Initializing"</a:t>
            </a:r>
            <a:endParaRPr lang="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73F8C-42C0-D5F8-236D-98469A1C3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219"/>
            <a:ext cx="12192000" cy="37067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06524-A4D8-5AB2-A3B1-F0D906BBF8F0}"/>
              </a:ext>
            </a:extLst>
          </p:cNvPr>
          <p:cNvSpPr/>
          <p:nvPr/>
        </p:nvSpPr>
        <p:spPr>
          <a:xfrm>
            <a:off x="6915705" y="4279037"/>
            <a:ext cx="772357" cy="11807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D26077-C7DB-4AB2-6F9F-62CDF1CA43F0}"/>
              </a:ext>
            </a:extLst>
          </p:cNvPr>
          <p:cNvSpPr/>
          <p:nvPr/>
        </p:nvSpPr>
        <p:spPr>
          <a:xfrm>
            <a:off x="2601158" y="2476870"/>
            <a:ext cx="719091" cy="3107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4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503D3-FADF-8BBF-D68B-94F3F85EC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CA3CE9-30AA-4984-BFF4-9664B40A41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3902" y="2523829"/>
            <a:ext cx="11783683" cy="1030130"/>
          </a:xfrm>
        </p:spPr>
        <p:txBody>
          <a:bodyPr/>
          <a:lstStyle/>
          <a:p>
            <a:r>
              <a:rPr lang="en-US" dirty="0"/>
              <a:t>Job Progress Details – a live example (part 1 of 4)</a:t>
            </a:r>
          </a:p>
          <a:p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12CBE3-937C-16C1-69DE-8F5BB52CE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2136DE-4B78-449C-46BF-BF6D41B0261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4434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DD85F-ED32-1A5C-D071-2BA468371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5864C3-FFF9-31B3-37D2-740B85DFE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6988"/>
            <a:ext cx="12192000" cy="34440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58618A8-26E0-E63D-2566-01DDE89CB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1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9667721-99C8-80AB-EBB6-10B866FF8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B661F8-13D8-1354-05F6-6D93196660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63493"/>
          </a:xfrm>
        </p:spPr>
        <p:txBody>
          <a:bodyPr/>
          <a:lstStyle/>
          <a:p>
            <a:r>
              <a:rPr lang="en-US" sz="2000" dirty="0"/>
              <a:t>A job is sent.  In this case it is a publishing profile.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0EA581-DAC6-8BEA-BA58-A32D78E73BC0}"/>
              </a:ext>
            </a:extLst>
          </p:cNvPr>
          <p:cNvSpPr/>
          <p:nvPr/>
        </p:nvSpPr>
        <p:spPr>
          <a:xfrm>
            <a:off x="10853203" y="3936158"/>
            <a:ext cx="343884" cy="2390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5B236E-F1D8-B566-1207-E4EFA10A5F50}"/>
              </a:ext>
            </a:extLst>
          </p:cNvPr>
          <p:cNvSpPr/>
          <p:nvPr/>
        </p:nvSpPr>
        <p:spPr>
          <a:xfrm>
            <a:off x="2363638" y="3252158"/>
            <a:ext cx="1061049" cy="2415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33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EB0B2-1951-1BB3-71D9-16688F910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0B0E9A-083E-BCE7-D93A-CF48834A4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0579"/>
            <a:ext cx="12192000" cy="2277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1833FB7-0E39-5DED-777D-A833FF42F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1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0C7BB76-7A43-465F-B7BE-05AD7F07D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E4BB990-7610-7F8D-BFC2-DC0FA35D7E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492976"/>
          </a:xfrm>
        </p:spPr>
        <p:txBody>
          <a:bodyPr/>
          <a:lstStyle/>
          <a:p>
            <a:r>
              <a:rPr lang="en-US" sz="2000" dirty="0"/>
              <a:t>When viewing the jobs </a:t>
            </a:r>
            <a:r>
              <a:rPr lang="en-US" sz="2000"/>
              <a:t>via "Admin </a:t>
            </a:r>
            <a:r>
              <a:rPr lang="en-US" sz="2000" dirty="0"/>
              <a:t>&gt; Manage Jobs and Sets &gt; </a:t>
            </a:r>
            <a:r>
              <a:rPr lang="en-US" sz="2000"/>
              <a:t>Monitor Jobs" </a:t>
            </a:r>
            <a:r>
              <a:rPr lang="en-US" sz="2000" dirty="0"/>
              <a:t>we see the job in </a:t>
            </a:r>
            <a:r>
              <a:rPr lang="en-US" sz="2000"/>
              <a:t>the "Running" </a:t>
            </a:r>
            <a:r>
              <a:rPr lang="en-US" sz="2000" dirty="0"/>
              <a:t>tab in </a:t>
            </a:r>
            <a:r>
              <a:rPr lang="en-US" sz="2000"/>
              <a:t>status "Initializing".  </a:t>
            </a:r>
            <a:endParaRPr lang="en-US" sz="2000" dirty="0"/>
          </a:p>
          <a:p>
            <a:r>
              <a:rPr lang="en-US" sz="2000" dirty="0"/>
              <a:t>If there were no resources at the current time, or if this job were dependent on another job, then the status would have </a:t>
            </a:r>
            <a:r>
              <a:rPr lang="en-US" sz="2000"/>
              <a:t>been "Pending".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35AB43-8575-D88C-1DA2-C3F9EC593592}"/>
              </a:ext>
            </a:extLst>
          </p:cNvPr>
          <p:cNvSpPr/>
          <p:nvPr/>
        </p:nvSpPr>
        <p:spPr>
          <a:xfrm>
            <a:off x="8273905" y="4950452"/>
            <a:ext cx="499160" cy="2390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E9422B-33F0-1AE5-CC1C-7AF4B53D012A}"/>
              </a:ext>
            </a:extLst>
          </p:cNvPr>
          <p:cNvSpPr/>
          <p:nvPr/>
        </p:nvSpPr>
        <p:spPr>
          <a:xfrm>
            <a:off x="2070340" y="3593592"/>
            <a:ext cx="569344" cy="258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25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B998A-926E-4FAE-F431-921308A68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1428C9-EE0D-F562-CBFA-11F4AD13F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3839"/>
            <a:ext cx="12192000" cy="2190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5BDC7F4-8A9E-2095-7028-5FAF722FC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1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6499B8-B7B6-562A-170F-6DA6CE52F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DC91240-17C0-3228-E335-9D5AC83862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128769"/>
          </a:xfrm>
        </p:spPr>
        <p:txBody>
          <a:bodyPr/>
          <a:lstStyle/>
          <a:p>
            <a:r>
              <a:rPr lang="en-US" sz="2000" dirty="0"/>
              <a:t>Shortly thereafter the status changes </a:t>
            </a:r>
            <a:r>
              <a:rPr lang="en-US" sz="2000"/>
              <a:t>from "Initializing " to "Running" </a:t>
            </a:r>
            <a:r>
              <a:rPr lang="en-US" sz="2000" dirty="0"/>
              <a:t>and we have a link </a:t>
            </a:r>
            <a:r>
              <a:rPr lang="en-US" sz="2000"/>
              <a:t>to "View" the "Progress Details".  </a:t>
            </a:r>
            <a:r>
              <a:rPr lang="en-US" sz="2000" dirty="0"/>
              <a:t>The job is now at progress of 0.3432%</a:t>
            </a:r>
          </a:p>
          <a:p>
            <a:r>
              <a:rPr lang="en-US" sz="2000" dirty="0"/>
              <a:t>We will </a:t>
            </a:r>
            <a:r>
              <a:rPr lang="en-US" sz="2000"/>
              <a:t>click "View" </a:t>
            </a:r>
            <a:r>
              <a:rPr lang="en-US" sz="2000" dirty="0"/>
              <a:t>in </a:t>
            </a:r>
            <a:r>
              <a:rPr lang="en-US" sz="2000"/>
              <a:t>the "Progress details" </a:t>
            </a:r>
            <a:r>
              <a:rPr lang="en-US" sz="2000" dirty="0"/>
              <a:t>column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98BDF2-873F-E7BE-088C-8BCCBD7FA93F}"/>
              </a:ext>
            </a:extLst>
          </p:cNvPr>
          <p:cNvSpPr/>
          <p:nvPr/>
        </p:nvSpPr>
        <p:spPr>
          <a:xfrm>
            <a:off x="10697928" y="4108686"/>
            <a:ext cx="499160" cy="2390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BC4BC2-9C3F-0196-1E48-11533756510E}"/>
              </a:ext>
            </a:extLst>
          </p:cNvPr>
          <p:cNvSpPr/>
          <p:nvPr/>
        </p:nvSpPr>
        <p:spPr>
          <a:xfrm>
            <a:off x="2113472" y="2784029"/>
            <a:ext cx="569344" cy="258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3C9A6E-2B96-24CA-2483-DFF711CE6CE1}"/>
              </a:ext>
            </a:extLst>
          </p:cNvPr>
          <p:cNvSpPr txBox="1"/>
          <p:nvPr/>
        </p:nvSpPr>
        <p:spPr>
          <a:xfrm>
            <a:off x="8936966" y="4951562"/>
            <a:ext cx="1069676" cy="483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will click here</a:t>
            </a:r>
            <a:endParaRPr lang="LID4096" sz="1400" dirty="0" err="1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A60E30-E8DC-3C33-CE03-07B5CCE573D7}"/>
              </a:ext>
            </a:extLst>
          </p:cNvPr>
          <p:cNvCxnSpPr/>
          <p:nvPr/>
        </p:nvCxnSpPr>
        <p:spPr>
          <a:xfrm flipV="1">
            <a:off x="10032521" y="4347713"/>
            <a:ext cx="665407" cy="5607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02E1A33-3A01-F54C-9EF7-4E2E325301D4}"/>
              </a:ext>
            </a:extLst>
          </p:cNvPr>
          <p:cNvSpPr/>
          <p:nvPr/>
        </p:nvSpPr>
        <p:spPr>
          <a:xfrm>
            <a:off x="7142672" y="4108686"/>
            <a:ext cx="569344" cy="258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608AA9-8D30-5F79-3E0B-DC34A4B41D27}"/>
              </a:ext>
            </a:extLst>
          </p:cNvPr>
          <p:cNvSpPr txBox="1"/>
          <p:nvPr/>
        </p:nvSpPr>
        <p:spPr>
          <a:xfrm>
            <a:off x="5041858" y="4935862"/>
            <a:ext cx="1993392" cy="483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The job is now at progress of 0.3432%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0F3E24E-E71C-C363-CDA3-FD45F7CCA62E}"/>
              </a:ext>
            </a:extLst>
          </p:cNvPr>
          <p:cNvCxnSpPr/>
          <p:nvPr/>
        </p:nvCxnSpPr>
        <p:spPr>
          <a:xfrm flipV="1">
            <a:off x="6498831" y="4367478"/>
            <a:ext cx="665407" cy="5607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505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DD977-B39D-A84A-C796-AA5CACB5D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7044D5-AB6B-2158-4996-4164F4262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2321"/>
            <a:ext cx="12192000" cy="21662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1A5C228-20E7-A0D6-B877-A248D3231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1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617CF6-032F-003D-C51A-429DB23FB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C8DD79B-4488-6BB1-B5AF-EDCB5312F6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353056"/>
          </a:xfrm>
        </p:spPr>
        <p:txBody>
          <a:bodyPr/>
          <a:lstStyle/>
          <a:p>
            <a:r>
              <a:rPr lang="en-US" sz="2000" dirty="0"/>
              <a:t>Now we will see what is shown to the staff user after </a:t>
            </a:r>
            <a:r>
              <a:rPr lang="en-US" sz="2000"/>
              <a:t>clicking "View" </a:t>
            </a:r>
            <a:r>
              <a:rPr lang="en-US" sz="2000" dirty="0"/>
              <a:t>in </a:t>
            </a:r>
            <a:r>
              <a:rPr lang="en-US" sz="2000"/>
              <a:t>the "Profess details" </a:t>
            </a:r>
            <a:r>
              <a:rPr lang="en-US" sz="2000" dirty="0"/>
              <a:t>column on the previous slide.</a:t>
            </a:r>
          </a:p>
          <a:p>
            <a:r>
              <a:rPr lang="en-US" sz="2000" dirty="0"/>
              <a:t>We see that the job has passed the </a:t>
            </a:r>
            <a:r>
              <a:rPr lang="en-US" sz="2000"/>
              <a:t>stages "Submitted" and "Initialization </a:t>
            </a:r>
            <a:r>
              <a:rPr lang="en-US" sz="2000" dirty="0"/>
              <a:t>and is now at the stage </a:t>
            </a:r>
            <a:r>
              <a:rPr lang="en-US" sz="2000"/>
              <a:t>of "Processing"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0D547F-7390-389F-CE68-45D5486A6AC7}"/>
              </a:ext>
            </a:extLst>
          </p:cNvPr>
          <p:cNvSpPr/>
          <p:nvPr/>
        </p:nvSpPr>
        <p:spPr>
          <a:xfrm flipV="1">
            <a:off x="215660" y="2730128"/>
            <a:ext cx="914399" cy="3149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64F78-6603-FEE3-A846-6E189882AE71}"/>
              </a:ext>
            </a:extLst>
          </p:cNvPr>
          <p:cNvSpPr txBox="1"/>
          <p:nvPr/>
        </p:nvSpPr>
        <p:spPr>
          <a:xfrm>
            <a:off x="4396113" y="5253485"/>
            <a:ext cx="1631566" cy="483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Now at the stage </a:t>
            </a:r>
            <a:r>
              <a:rPr lang="en-US" sz="1400"/>
              <a:t>of "Processing"</a:t>
            </a:r>
            <a:endParaRPr lang="LID4096" sz="1400" dirty="0" err="1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EC22B4-B591-2D17-6842-EA6929230452}"/>
              </a:ext>
            </a:extLst>
          </p:cNvPr>
          <p:cNvCxnSpPr/>
          <p:nvPr/>
        </p:nvCxnSpPr>
        <p:spPr>
          <a:xfrm flipV="1">
            <a:off x="5362272" y="4656561"/>
            <a:ext cx="665407" cy="5607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57AB6D5-E4CF-9042-DE96-1515C35098C1}"/>
              </a:ext>
            </a:extLst>
          </p:cNvPr>
          <p:cNvSpPr txBox="1"/>
          <p:nvPr/>
        </p:nvSpPr>
        <p:spPr>
          <a:xfrm>
            <a:off x="885163" y="5200023"/>
            <a:ext cx="1631566" cy="483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Completed these two stages</a:t>
            </a:r>
            <a:endParaRPr lang="LID4096" sz="1400" dirty="0" err="1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C109CF9-6513-1C48-E88A-6E9779957C2F}"/>
              </a:ext>
            </a:extLst>
          </p:cNvPr>
          <p:cNvCxnSpPr>
            <a:cxnSpLocks/>
          </p:cNvCxnSpPr>
          <p:nvPr/>
        </p:nvCxnSpPr>
        <p:spPr>
          <a:xfrm flipV="1">
            <a:off x="2118739" y="4572000"/>
            <a:ext cx="1278736" cy="6306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36C110-A9A5-4F19-9EC1-EEAD222CEA37}"/>
              </a:ext>
            </a:extLst>
          </p:cNvPr>
          <p:cNvCxnSpPr>
            <a:cxnSpLocks/>
          </p:cNvCxnSpPr>
          <p:nvPr/>
        </p:nvCxnSpPr>
        <p:spPr>
          <a:xfrm flipH="1" flipV="1">
            <a:off x="1765909" y="4636158"/>
            <a:ext cx="332704" cy="5722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B40905E-8A2F-CB53-6E60-D8B1432AB5E5}"/>
              </a:ext>
            </a:extLst>
          </p:cNvPr>
          <p:cNvSpPr txBox="1"/>
          <p:nvPr/>
        </p:nvSpPr>
        <p:spPr>
          <a:xfrm>
            <a:off x="7947307" y="5205778"/>
            <a:ext cx="1631566" cy="483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These are future stages</a:t>
            </a:r>
            <a:endParaRPr lang="LID4096" sz="1400" dirty="0" err="1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7E77E7-1661-B5BE-9CB7-95C498089C14}"/>
              </a:ext>
            </a:extLst>
          </p:cNvPr>
          <p:cNvCxnSpPr>
            <a:cxnSpLocks/>
          </p:cNvCxnSpPr>
          <p:nvPr/>
        </p:nvCxnSpPr>
        <p:spPr>
          <a:xfrm flipV="1">
            <a:off x="9180883" y="4577755"/>
            <a:ext cx="1278736" cy="6306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E4580F-7D39-0978-C469-B9C8B17FFCBC}"/>
              </a:ext>
            </a:extLst>
          </p:cNvPr>
          <p:cNvCxnSpPr>
            <a:cxnSpLocks/>
          </p:cNvCxnSpPr>
          <p:nvPr/>
        </p:nvCxnSpPr>
        <p:spPr>
          <a:xfrm flipH="1" flipV="1">
            <a:off x="8828053" y="4641913"/>
            <a:ext cx="332704" cy="5722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944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2CF5D-E31B-4DDA-6EDC-6818B7187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938AD2-D678-91B5-1896-46A5F9D21BE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82261-CCF5-9BAA-3D6B-86E9FEB47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 2026 Clarivate. All rights reserved.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82B42-C9D3-CD34-D9F0-B238FD041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9CD943-D024-467A-B36E-F11E1285ED75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Text Placeholder 66">
            <a:extLst>
              <a:ext uri="{FF2B5EF4-FFF2-40B4-BE49-F238E27FC236}">
                <a16:creationId xmlns:a16="http://schemas.microsoft.com/office/drawing/2014/main" id="{D89EA724-59DC-B6BB-651A-64C2DCF7B983}"/>
              </a:ext>
            </a:extLst>
          </p:cNvPr>
          <p:cNvSpPr txBox="1">
            <a:spLocks/>
          </p:cNvSpPr>
          <p:nvPr/>
        </p:nvSpPr>
        <p:spPr>
          <a:xfrm>
            <a:off x="4206240" y="834891"/>
            <a:ext cx="7914640" cy="5519609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Job Stages and Jobs Queue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Job Progress Details – a live example (part 1 of 4)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Job Progress Details – a live example (part 2 of 4)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Job Progress Details – a live example (part 3 of 4)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Job Progress Details – a live example (part 4 of 4)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Job Complete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80000" lvl="1" indent="0">
              <a:buFont typeface="Arial" panose="020B0604020202020204" pitchFamily="34" charset="0"/>
              <a:buNone/>
            </a:pP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678043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28CEB-EF79-8260-E8D4-F0BE977AE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9D05B8-AB1D-6F68-C137-627227F2A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10" y="2324771"/>
            <a:ext cx="12192000" cy="3847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14DA7FA-DA46-D7B8-8173-1532C20A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1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E8DF59-EB6B-FAF3-90E4-C3131134D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D0FB0A-0BBB-B8C0-07BC-3585270D0EF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 dirty="0"/>
              <a:t>We also see </a:t>
            </a:r>
            <a:r>
              <a:rPr lang="en-US" sz="2000"/>
              <a:t>the "Bulks </a:t>
            </a:r>
            <a:r>
              <a:rPr lang="en-US" sz="2000" dirty="0"/>
              <a:t>waiting </a:t>
            </a:r>
            <a:r>
              <a:rPr lang="en-US" sz="2000"/>
              <a:t>for processing". </a:t>
            </a:r>
            <a:r>
              <a:rPr lang="en-US" sz="2000" dirty="0"/>
              <a:t>This is the number of bulks waiting to be processed over the run time of the job. </a:t>
            </a:r>
          </a:p>
          <a:p>
            <a:r>
              <a:rPr lang="en-US" sz="2000" dirty="0"/>
              <a:t>We expect to see a steady decline in the number of waiting bulks.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84D511-3091-FEA5-A519-B97B8E9EC714}"/>
              </a:ext>
            </a:extLst>
          </p:cNvPr>
          <p:cNvSpPr/>
          <p:nvPr/>
        </p:nvSpPr>
        <p:spPr>
          <a:xfrm>
            <a:off x="-1" y="2320505"/>
            <a:ext cx="1518249" cy="3097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EB8A44-6210-36F1-77DE-2DF5EF8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761" y="2018123"/>
            <a:ext cx="2886478" cy="9145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2645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85A0C-99EA-6116-B1A3-BA534391F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B0A2F36-1499-4689-B573-C71D9C99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1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4964F-70EC-73E7-3F28-34E548114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934438E-FF8C-FAF2-41EA-A199F1C867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120142"/>
          </a:xfrm>
        </p:spPr>
        <p:txBody>
          <a:bodyPr/>
          <a:lstStyle/>
          <a:p>
            <a:r>
              <a:rPr lang="en-US" sz="2000" dirty="0"/>
              <a:t>We also see the Bulks in queue and transferred. </a:t>
            </a:r>
          </a:p>
          <a:p>
            <a:r>
              <a:rPr lang="en-US" sz="2000" dirty="0"/>
              <a:t>This includes t</a:t>
            </a:r>
            <a:r>
              <a:rPr lang="" sz="2000" dirty="0"/>
              <a:t>he number of bulks still in the queue and the number of bulks transferred into the queue.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FDA59-F274-C4A3-C090-EADC0EF3B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8857"/>
            <a:ext cx="12192000" cy="39395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AC6A70-16EE-82F6-CF67-4E5060970DD0}"/>
              </a:ext>
            </a:extLst>
          </p:cNvPr>
          <p:cNvSpPr/>
          <p:nvPr/>
        </p:nvSpPr>
        <p:spPr>
          <a:xfrm>
            <a:off x="-1" y="2320505"/>
            <a:ext cx="1682151" cy="2760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E3D10-C2F1-7344-464D-7B63C79F9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608" y="1946530"/>
            <a:ext cx="2905530" cy="8097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1890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BEB4C-AA24-45AF-6600-B25A15716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6B9A07D-AC25-4585-6133-EE844982E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1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D0A2E5-5EB0-3CE2-CEF5-F3E0DFE19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252624-6152-E1A0-3BD1-AE17389458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120142"/>
          </a:xfrm>
        </p:spPr>
        <p:txBody>
          <a:bodyPr/>
          <a:lstStyle/>
          <a:p>
            <a:r>
              <a:rPr lang="en-US" sz="2000" dirty="0"/>
              <a:t>We also see the Progress rate distribution.</a:t>
            </a:r>
          </a:p>
          <a:p>
            <a:r>
              <a:rPr lang="en-US" sz="2000" dirty="0"/>
              <a:t>This is the progress rate distribution for jobs of the same type from the past 3 months.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B16EF-9F5A-FA59-15C3-8FF9EFAE3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7569"/>
            <a:ext cx="12192000" cy="39673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839461-5F83-A4DF-2424-328F3A905C2C}"/>
              </a:ext>
            </a:extLst>
          </p:cNvPr>
          <p:cNvSpPr/>
          <p:nvPr/>
        </p:nvSpPr>
        <p:spPr>
          <a:xfrm>
            <a:off x="0" y="2247569"/>
            <a:ext cx="1449238" cy="309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222915-0404-2629-82DC-DB7212496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522" y="2247569"/>
            <a:ext cx="2886478" cy="7716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E8A2CC-FBD6-16A3-36AA-4C4DC60F5383}"/>
              </a:ext>
            </a:extLst>
          </p:cNvPr>
          <p:cNvSpPr txBox="1"/>
          <p:nvPr/>
        </p:nvSpPr>
        <p:spPr>
          <a:xfrm>
            <a:off x="3979926" y="3969644"/>
            <a:ext cx="142417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12 Normal and 1 High </a:t>
            </a:r>
            <a:endParaRPr lang="LID4096" sz="1400" dirty="0"/>
          </a:p>
        </p:txBody>
      </p:sp>
    </p:spTree>
    <p:extLst>
      <p:ext uri="{BB962C8B-B14F-4D97-AF65-F5344CB8AC3E}">
        <p14:creationId xmlns:p14="http://schemas.microsoft.com/office/powerpoint/2010/main" val="3106177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2EC7E-CF00-CFD1-D10F-BFCAD8495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3A098B-24AE-E9AB-E7CB-C90EB249EA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3902" y="2523829"/>
            <a:ext cx="11783683" cy="1030130"/>
          </a:xfrm>
        </p:spPr>
        <p:txBody>
          <a:bodyPr/>
          <a:lstStyle/>
          <a:p>
            <a:r>
              <a:rPr lang="en-US" dirty="0"/>
              <a:t>Job Progress Details – a live example (part 2 of 4)</a:t>
            </a:r>
          </a:p>
          <a:p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4C8F0-9F36-7E08-6D72-1C4DFD242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761C26-CA0F-394B-8F04-BCB932BD0E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8180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042FA-FE7D-24B0-073F-EB201EF23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A2365CC-7A66-BE58-FEE4-A1FCEB6B7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54368"/>
            <a:ext cx="12192000" cy="21237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11C8CD-8E22-1044-8134-AE8F6900C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1970"/>
            <a:ext cx="12192000" cy="2190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3981CA2-21A5-914C-F786-B83E3491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2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B63672-59BC-53D1-0FF3-743C59459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FA784E-8439-EFF5-46A9-3C3BB75DB0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 dirty="0"/>
              <a:t>Now we see that the job has progressed from 0.3432% to 15.53%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80273C-0F29-9140-6737-7CD47E1257F5}"/>
              </a:ext>
            </a:extLst>
          </p:cNvPr>
          <p:cNvSpPr/>
          <p:nvPr/>
        </p:nvSpPr>
        <p:spPr>
          <a:xfrm>
            <a:off x="7152472" y="3349565"/>
            <a:ext cx="499160" cy="2390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793533-AB3B-28D0-AB80-026CC094F9C2}"/>
              </a:ext>
            </a:extLst>
          </p:cNvPr>
          <p:cNvSpPr/>
          <p:nvPr/>
        </p:nvSpPr>
        <p:spPr>
          <a:xfrm>
            <a:off x="7149604" y="5753461"/>
            <a:ext cx="499160" cy="2390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6B94B1-798B-4B23-E882-951E6C078A99}"/>
              </a:ext>
            </a:extLst>
          </p:cNvPr>
          <p:cNvSpPr txBox="1"/>
          <p:nvPr/>
        </p:nvSpPr>
        <p:spPr>
          <a:xfrm>
            <a:off x="7828735" y="4454127"/>
            <a:ext cx="2540215" cy="54919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Now we will again </a:t>
            </a:r>
            <a:r>
              <a:rPr lang="en-US" sz="1400"/>
              <a:t>click "View" </a:t>
            </a:r>
            <a:r>
              <a:rPr lang="en-US" sz="1400" dirty="0"/>
              <a:t>and see the progress.</a:t>
            </a:r>
            <a:endParaRPr lang="LID4096" sz="1400" dirty="0" err="1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07D545-94A1-BA90-B2EF-CF065386BF86}"/>
              </a:ext>
            </a:extLst>
          </p:cNvPr>
          <p:cNvCxnSpPr>
            <a:cxnSpLocks/>
          </p:cNvCxnSpPr>
          <p:nvPr/>
        </p:nvCxnSpPr>
        <p:spPr>
          <a:xfrm>
            <a:off x="10368950" y="5016252"/>
            <a:ext cx="473649" cy="7587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5B26216-EAAA-716B-F26F-75A8D35733CF}"/>
              </a:ext>
            </a:extLst>
          </p:cNvPr>
          <p:cNvSpPr txBox="1"/>
          <p:nvPr/>
        </p:nvSpPr>
        <p:spPr>
          <a:xfrm>
            <a:off x="4173191" y="4373172"/>
            <a:ext cx="1993392" cy="483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The job is now at progress of 15.53%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CA4394D-F6A8-AB23-976D-13AE23A50546}"/>
              </a:ext>
            </a:extLst>
          </p:cNvPr>
          <p:cNvCxnSpPr>
            <a:cxnSpLocks/>
          </p:cNvCxnSpPr>
          <p:nvPr/>
        </p:nvCxnSpPr>
        <p:spPr>
          <a:xfrm>
            <a:off x="6166583" y="4895070"/>
            <a:ext cx="983021" cy="8315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289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1E3B1-873F-9AFE-0582-4BF5C67E7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133E2-F312-24B6-F3E5-87F81295B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011" y="4136378"/>
            <a:ext cx="7315200" cy="2362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3EEB4AF-1C06-0E91-9CC3-4F7F5A7CA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2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0D99665-D21F-757A-9E0B-3B9A6F0EC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EF059C-13A3-E61F-378C-8E2206EC2A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/>
              <a:t>"Bulks </a:t>
            </a:r>
            <a:r>
              <a:rPr lang="en-US" sz="2000" dirty="0"/>
              <a:t>Waiting </a:t>
            </a:r>
            <a:r>
              <a:rPr lang="en-US" sz="2000"/>
              <a:t>for Processing" </a:t>
            </a:r>
            <a:r>
              <a:rPr lang="en-US" sz="2000" dirty="0"/>
              <a:t>before and after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F756B5-86D2-2497-7A2A-4A495DB58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011" y="1719786"/>
            <a:ext cx="7315200" cy="23084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64C74E-6602-15B7-21C0-A815CF709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497" y="2393701"/>
            <a:ext cx="2886478" cy="914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FF73C5-D5C9-87A9-B673-439101154EC9}"/>
              </a:ext>
            </a:extLst>
          </p:cNvPr>
          <p:cNvSpPr txBox="1"/>
          <p:nvPr/>
        </p:nvSpPr>
        <p:spPr>
          <a:xfrm>
            <a:off x="9031077" y="4305636"/>
            <a:ext cx="2540215" cy="3507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A </a:t>
            </a:r>
            <a:r>
              <a:rPr lang="en-US" sz="1400"/>
              <a:t>beautiful "steady decline".</a:t>
            </a:r>
            <a:endParaRPr lang="LID4096" sz="1400" dirty="0" err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62D589-4488-93C7-936E-F7C0F6B5902E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7682345" y="4481029"/>
            <a:ext cx="1348732" cy="2645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D49357-4DEB-031B-0E61-BDA71D7F20CE}"/>
              </a:ext>
            </a:extLst>
          </p:cNvPr>
          <p:cNvSpPr txBox="1"/>
          <p:nvPr/>
        </p:nvSpPr>
        <p:spPr>
          <a:xfrm>
            <a:off x="1095555" y="2130725"/>
            <a:ext cx="1426234" cy="327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Job at .3432%</a:t>
            </a:r>
            <a:endParaRPr lang="LID4096" sz="1400" dirty="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AED6BB-9FD7-28D5-BE49-DAE734F86262}"/>
              </a:ext>
            </a:extLst>
          </p:cNvPr>
          <p:cNvSpPr txBox="1"/>
          <p:nvPr/>
        </p:nvSpPr>
        <p:spPr>
          <a:xfrm>
            <a:off x="1017917" y="4451092"/>
            <a:ext cx="1426234" cy="327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Job at 15.53%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1041240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401FE-464C-D0B4-FD9F-002893C17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3B8CDC-13B7-5AF6-0AC2-920251B6B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408" y="4236429"/>
            <a:ext cx="7315200" cy="2252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8932997-BA57-9E26-4B18-C8AC2F73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2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1DF3E9-637C-C968-1B99-FDBE2E983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E0289BD-8BF8-15EC-AE03-B4A5EF72A0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/>
              <a:t>"Bulks </a:t>
            </a:r>
            <a:r>
              <a:rPr lang="en-US" sz="2000" dirty="0"/>
              <a:t>in queue </a:t>
            </a:r>
            <a:r>
              <a:rPr lang="en-US" sz="2000"/>
              <a:t>and transferred" </a:t>
            </a:r>
            <a:r>
              <a:rPr lang="en-US" sz="2000" dirty="0"/>
              <a:t>before and after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C1FE97-EB25-D2B7-AB1F-902EABE01480}"/>
              </a:ext>
            </a:extLst>
          </p:cNvPr>
          <p:cNvSpPr txBox="1"/>
          <p:nvPr/>
        </p:nvSpPr>
        <p:spPr>
          <a:xfrm>
            <a:off x="9247077" y="3978466"/>
            <a:ext cx="2726387" cy="9841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The vast majority of the bulks have been transferred.  We now see only one which was in queue.  </a:t>
            </a:r>
            <a:endParaRPr lang="LID4096" sz="1400" dirty="0" err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9981A0-7ED6-17A2-E9CF-76D230703A8A}"/>
              </a:ext>
            </a:extLst>
          </p:cNvPr>
          <p:cNvCxnSpPr>
            <a:cxnSpLocks/>
          </p:cNvCxnSpPr>
          <p:nvPr/>
        </p:nvCxnSpPr>
        <p:spPr>
          <a:xfrm flipH="1">
            <a:off x="3890513" y="4024204"/>
            <a:ext cx="5356564" cy="35167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4CA9C28-9EBB-6AF0-2387-72EC22B1A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408" y="1605031"/>
            <a:ext cx="7315200" cy="23637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396915-FD52-2630-2FC5-BF55EF6E0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608" y="1946530"/>
            <a:ext cx="2905530" cy="80973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8C3412-15D8-0328-054D-B51829033D22}"/>
              </a:ext>
            </a:extLst>
          </p:cNvPr>
          <p:cNvCxnSpPr>
            <a:cxnSpLocks/>
          </p:cNvCxnSpPr>
          <p:nvPr/>
        </p:nvCxnSpPr>
        <p:spPr>
          <a:xfrm flipH="1">
            <a:off x="3731447" y="4375879"/>
            <a:ext cx="159066" cy="3044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42237B1-3D27-36B7-30D3-8E702B6DEB49}"/>
              </a:ext>
            </a:extLst>
          </p:cNvPr>
          <p:cNvCxnSpPr>
            <a:cxnSpLocks/>
          </p:cNvCxnSpPr>
          <p:nvPr/>
        </p:nvCxnSpPr>
        <p:spPr>
          <a:xfrm flipH="1" flipV="1">
            <a:off x="3110346" y="3429000"/>
            <a:ext cx="64175" cy="2544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1991A2-FBAA-2ED7-1085-DCA8C0DED683}"/>
              </a:ext>
            </a:extLst>
          </p:cNvPr>
          <p:cNvCxnSpPr>
            <a:cxnSpLocks/>
          </p:cNvCxnSpPr>
          <p:nvPr/>
        </p:nvCxnSpPr>
        <p:spPr>
          <a:xfrm flipH="1" flipV="1">
            <a:off x="3515787" y="3429000"/>
            <a:ext cx="64175" cy="2544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A5D63C7-3393-26DD-7FF5-D81B0175DB0F}"/>
              </a:ext>
            </a:extLst>
          </p:cNvPr>
          <p:cNvCxnSpPr>
            <a:cxnSpLocks/>
          </p:cNvCxnSpPr>
          <p:nvPr/>
        </p:nvCxnSpPr>
        <p:spPr>
          <a:xfrm flipH="1" flipV="1">
            <a:off x="4039125" y="3417506"/>
            <a:ext cx="64175" cy="2544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6360AD0-DD38-79B8-50FC-49C73E9DBA80}"/>
              </a:ext>
            </a:extLst>
          </p:cNvPr>
          <p:cNvCxnSpPr>
            <a:cxnSpLocks/>
          </p:cNvCxnSpPr>
          <p:nvPr/>
        </p:nvCxnSpPr>
        <p:spPr>
          <a:xfrm flipH="1" flipV="1">
            <a:off x="4444566" y="3417506"/>
            <a:ext cx="64175" cy="2544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5177B16-1037-B8BF-5A68-46347C5CE53E}"/>
              </a:ext>
            </a:extLst>
          </p:cNvPr>
          <p:cNvCxnSpPr>
            <a:cxnSpLocks/>
          </p:cNvCxnSpPr>
          <p:nvPr/>
        </p:nvCxnSpPr>
        <p:spPr>
          <a:xfrm flipH="1" flipV="1">
            <a:off x="4953520" y="3417503"/>
            <a:ext cx="64175" cy="2544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64A7C6C-715D-8A5F-25BD-ED83FD86495E}"/>
              </a:ext>
            </a:extLst>
          </p:cNvPr>
          <p:cNvCxnSpPr>
            <a:cxnSpLocks/>
          </p:cNvCxnSpPr>
          <p:nvPr/>
        </p:nvCxnSpPr>
        <p:spPr>
          <a:xfrm flipH="1" flipV="1">
            <a:off x="6493114" y="2657364"/>
            <a:ext cx="64175" cy="2544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40B1CE4-90D3-0E72-0208-1CBAB81A9BC5}"/>
              </a:ext>
            </a:extLst>
          </p:cNvPr>
          <p:cNvSpPr txBox="1"/>
          <p:nvPr/>
        </p:nvSpPr>
        <p:spPr>
          <a:xfrm>
            <a:off x="2576341" y="2458528"/>
            <a:ext cx="2540215" cy="5638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Previously there were many bulks still in queue.</a:t>
            </a:r>
            <a:endParaRPr lang="LID4096" sz="1400" dirty="0" err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0A5D71-BF55-AE6D-EF8A-51C8E5114818}"/>
              </a:ext>
            </a:extLst>
          </p:cNvPr>
          <p:cNvSpPr txBox="1"/>
          <p:nvPr/>
        </p:nvSpPr>
        <p:spPr>
          <a:xfrm>
            <a:off x="1095555" y="2130725"/>
            <a:ext cx="1426234" cy="327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Job at .3432%</a:t>
            </a:r>
            <a:endParaRPr lang="LID4096" sz="1400" dirty="0" err="1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B3B4DF-1339-82A9-221C-064E683D1E62}"/>
              </a:ext>
            </a:extLst>
          </p:cNvPr>
          <p:cNvSpPr txBox="1"/>
          <p:nvPr/>
        </p:nvSpPr>
        <p:spPr>
          <a:xfrm>
            <a:off x="1017917" y="4451092"/>
            <a:ext cx="1426234" cy="327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Job at 15.53%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2919731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31341-9692-268D-7707-24511A4B2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E485B5-C866-3698-D6B9-DCE5442AC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89" y="1536147"/>
            <a:ext cx="7315200" cy="2380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51DC824-A9AC-5DBF-752B-2A6AF84FD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2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393BC4-F1A0-13DF-AB71-CB26CF744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107D69C-8A1A-566A-54DF-EB06AAEFB2C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/>
              <a:t>"Progress rate distribution" </a:t>
            </a:r>
            <a:r>
              <a:rPr lang="en-US" sz="2000" dirty="0"/>
              <a:t>before and after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7C45EA-0CD0-48C8-20BF-5784493D7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189" y="4009479"/>
            <a:ext cx="7315200" cy="2338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01944F-8F6C-0314-7AC0-527655E89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5522" y="2247569"/>
            <a:ext cx="2886478" cy="7716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23FE17-6A80-326D-BF8C-DFBA5D3D4BDF}"/>
              </a:ext>
            </a:extLst>
          </p:cNvPr>
          <p:cNvSpPr txBox="1"/>
          <p:nvPr/>
        </p:nvSpPr>
        <p:spPr>
          <a:xfrm>
            <a:off x="9247077" y="3978466"/>
            <a:ext cx="2726387" cy="11801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The "Normal" </a:t>
            </a:r>
            <a:r>
              <a:rPr lang="en-US" sz="1400" b="1" dirty="0"/>
              <a:t>decreased and</a:t>
            </a:r>
            <a:r>
              <a:rPr lang="en-US" sz="1400" dirty="0"/>
              <a:t> has moved from 12 to 11 (number of jobs).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The "High" </a:t>
            </a:r>
            <a:r>
              <a:rPr lang="en-US" sz="1400" b="1" dirty="0"/>
              <a:t>increased</a:t>
            </a:r>
            <a:r>
              <a:rPr lang="en-US" sz="1400" dirty="0"/>
              <a:t> and has moved from 1 to 2.</a:t>
            </a:r>
            <a:endParaRPr lang="LID4096" sz="1400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6AF756-C101-D207-2525-9A9F5B39DE67}"/>
              </a:ext>
            </a:extLst>
          </p:cNvPr>
          <p:cNvSpPr txBox="1"/>
          <p:nvPr/>
        </p:nvSpPr>
        <p:spPr>
          <a:xfrm>
            <a:off x="1095555" y="2130725"/>
            <a:ext cx="1426234" cy="327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Job at .3432%</a:t>
            </a:r>
            <a:endParaRPr lang="LID4096" sz="1400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8DD23E-E0B3-6E01-B35F-E70784A38C93}"/>
              </a:ext>
            </a:extLst>
          </p:cNvPr>
          <p:cNvSpPr txBox="1"/>
          <p:nvPr/>
        </p:nvSpPr>
        <p:spPr>
          <a:xfrm>
            <a:off x="1017917" y="4451092"/>
            <a:ext cx="1426234" cy="327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Job at 15.53%</a:t>
            </a:r>
            <a:endParaRPr lang="LID4096" sz="1400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31D037-1F05-167F-5A6A-0476806FC2D7}"/>
              </a:ext>
            </a:extLst>
          </p:cNvPr>
          <p:cNvSpPr txBox="1"/>
          <p:nvPr/>
        </p:nvSpPr>
        <p:spPr>
          <a:xfrm>
            <a:off x="4299966" y="5054415"/>
            <a:ext cx="142417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11 Normal and 2 High </a:t>
            </a:r>
            <a:endParaRPr lang="LID4096" sz="1400" dirty="0"/>
          </a:p>
        </p:txBody>
      </p:sp>
    </p:spTree>
    <p:extLst>
      <p:ext uri="{BB962C8B-B14F-4D97-AF65-F5344CB8AC3E}">
        <p14:creationId xmlns:p14="http://schemas.microsoft.com/office/powerpoint/2010/main" val="2134796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70963-036C-539C-7ACC-20319E1D6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D01BC5-2E6C-F0DF-8E6D-0555597EC2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3902" y="2523829"/>
            <a:ext cx="11783683" cy="1030130"/>
          </a:xfrm>
        </p:spPr>
        <p:txBody>
          <a:bodyPr/>
          <a:lstStyle/>
          <a:p>
            <a:r>
              <a:rPr lang="en-US" dirty="0"/>
              <a:t>Job Progress Details – a live example (part 3 of 4)</a:t>
            </a:r>
          </a:p>
          <a:p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CEF0D2-BE21-588D-F53F-4F517AA8F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BE99C-E3EB-8C54-E1E4-D1FB426F76A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164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3C123-EA0A-D2E1-30E4-76498055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337F6-C67F-924B-94BF-00483F661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3" y="3929118"/>
            <a:ext cx="12192000" cy="21737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14F8E6F-5355-4F38-8A5E-C669C6F6D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3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D4F33B-FC10-D9E7-8FDB-5C3D01AF2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0315A0-2A02-BED9-1CC7-EBA9D48BA8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 dirty="0"/>
              <a:t>Now we see that the job has progressed from 15.53% to 69.81%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D8D02B-0996-ABD8-AFDA-C2244495C452}"/>
              </a:ext>
            </a:extLst>
          </p:cNvPr>
          <p:cNvSpPr/>
          <p:nvPr/>
        </p:nvSpPr>
        <p:spPr>
          <a:xfrm>
            <a:off x="7152472" y="3349565"/>
            <a:ext cx="499160" cy="2390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900DB1-EC21-32FF-E056-9708B8E53A15}"/>
              </a:ext>
            </a:extLst>
          </p:cNvPr>
          <p:cNvSpPr/>
          <p:nvPr/>
        </p:nvSpPr>
        <p:spPr>
          <a:xfrm>
            <a:off x="2097910" y="2005167"/>
            <a:ext cx="553850" cy="2899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79C6BC-5716-BEB4-F0F7-66AFF3976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3" y="1559882"/>
            <a:ext cx="12192000" cy="21237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12023D-1DAA-0C0C-B82F-7BDBD6A1A4D3}"/>
              </a:ext>
            </a:extLst>
          </p:cNvPr>
          <p:cNvSpPr/>
          <p:nvPr/>
        </p:nvSpPr>
        <p:spPr>
          <a:xfrm>
            <a:off x="7195557" y="5717504"/>
            <a:ext cx="499160" cy="2390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C4C8B0-A885-FF24-FAAE-3C57900458F5}"/>
              </a:ext>
            </a:extLst>
          </p:cNvPr>
          <p:cNvSpPr txBox="1"/>
          <p:nvPr/>
        </p:nvSpPr>
        <p:spPr>
          <a:xfrm>
            <a:off x="7800573" y="4373172"/>
            <a:ext cx="2540215" cy="54919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Now we will again </a:t>
            </a:r>
            <a:r>
              <a:rPr lang="en-US" sz="1400"/>
              <a:t>click "View" </a:t>
            </a:r>
            <a:r>
              <a:rPr lang="en-US" sz="1400" dirty="0"/>
              <a:t>and see the progress.</a:t>
            </a:r>
            <a:endParaRPr lang="LID4096" sz="1400" dirty="0" err="1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A3C866-46C8-6EB1-DA6B-12DE005E2828}"/>
              </a:ext>
            </a:extLst>
          </p:cNvPr>
          <p:cNvCxnSpPr>
            <a:cxnSpLocks/>
          </p:cNvCxnSpPr>
          <p:nvPr/>
        </p:nvCxnSpPr>
        <p:spPr>
          <a:xfrm>
            <a:off x="10340788" y="4922366"/>
            <a:ext cx="604339" cy="8525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51A13F5-1979-DDE3-5F3F-22AFE7D80799}"/>
              </a:ext>
            </a:extLst>
          </p:cNvPr>
          <p:cNvSpPr txBox="1"/>
          <p:nvPr/>
        </p:nvSpPr>
        <p:spPr>
          <a:xfrm>
            <a:off x="4173191" y="4373172"/>
            <a:ext cx="1993392" cy="483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The job is now at progress of 69.81%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CD161E-22F4-9936-8EFA-1B7058C5668B}"/>
              </a:ext>
            </a:extLst>
          </p:cNvPr>
          <p:cNvCxnSpPr>
            <a:cxnSpLocks/>
          </p:cNvCxnSpPr>
          <p:nvPr/>
        </p:nvCxnSpPr>
        <p:spPr>
          <a:xfrm>
            <a:off x="6166583" y="4895070"/>
            <a:ext cx="983021" cy="8315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4A990DA-71A7-9A00-017C-E4B5601AA750}"/>
              </a:ext>
            </a:extLst>
          </p:cNvPr>
          <p:cNvSpPr/>
          <p:nvPr/>
        </p:nvSpPr>
        <p:spPr>
          <a:xfrm>
            <a:off x="7195557" y="3343825"/>
            <a:ext cx="499160" cy="2390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1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25B954-3C1F-5967-B20F-6D81C88107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80" y="2523829"/>
            <a:ext cx="11807190" cy="1030130"/>
          </a:xfrm>
        </p:spPr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AA38-2538-A831-1934-61FC75C3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9EBD-33F5-D133-1B6C-3E050B74D3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15321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25642-B578-55E5-ACC1-5F44F53F3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B6943-62A3-F1FC-4794-5CDB1048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011" y="4111048"/>
            <a:ext cx="7315200" cy="23452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AA5A6B-7377-E34B-F904-F8384DC6F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011" y="1597360"/>
            <a:ext cx="7315200" cy="2362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4CF8AEB-A700-C273-A364-A8F2218B9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3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5D2F6A-7DBA-74E4-CBB1-EF29C2E56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1747413-4FBF-BBB9-D545-3622526565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/>
              <a:t>"Bulks </a:t>
            </a:r>
            <a:r>
              <a:rPr lang="en-US" sz="2000" dirty="0"/>
              <a:t>Waiting </a:t>
            </a:r>
            <a:r>
              <a:rPr lang="en-US" sz="2000"/>
              <a:t>for Processing" </a:t>
            </a:r>
            <a:r>
              <a:rPr lang="en-US" sz="2000" dirty="0"/>
              <a:t>before and after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E124D3-4A7F-77D9-D416-8377E57EB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497" y="2393701"/>
            <a:ext cx="2886478" cy="914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5338FB-3966-2DB9-7791-0F65638044B6}"/>
              </a:ext>
            </a:extLst>
          </p:cNvPr>
          <p:cNvSpPr txBox="1"/>
          <p:nvPr/>
        </p:nvSpPr>
        <p:spPr>
          <a:xfrm>
            <a:off x="9031077" y="4305636"/>
            <a:ext cx="2540215" cy="3507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A </a:t>
            </a:r>
            <a:r>
              <a:rPr lang="en-US" sz="1400"/>
              <a:t>beautiful "steady decline".</a:t>
            </a:r>
            <a:endParaRPr lang="LID4096" sz="1400" dirty="0" err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3B03BA2-8334-2529-8D61-C70AEDCFB4E0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7682345" y="4481029"/>
            <a:ext cx="1348732" cy="2645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ACE5E0E-4BC6-014E-5AC8-F3B85F78DC4A}"/>
              </a:ext>
            </a:extLst>
          </p:cNvPr>
          <p:cNvSpPr txBox="1"/>
          <p:nvPr/>
        </p:nvSpPr>
        <p:spPr>
          <a:xfrm>
            <a:off x="1095555" y="2130725"/>
            <a:ext cx="1426234" cy="327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Job at 15.53%</a:t>
            </a:r>
            <a:endParaRPr lang="LID4096" sz="1400" dirty="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0E454E-80CD-7B2E-2BE6-197DA78040A6}"/>
              </a:ext>
            </a:extLst>
          </p:cNvPr>
          <p:cNvSpPr txBox="1"/>
          <p:nvPr/>
        </p:nvSpPr>
        <p:spPr>
          <a:xfrm>
            <a:off x="1017917" y="4451092"/>
            <a:ext cx="1426234" cy="327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Job at 69.81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3988346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5A88B-B68A-BBC3-FD82-47B6BF541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51DC30-3915-BB3D-FD2B-8C6A3D461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408" y="4220825"/>
            <a:ext cx="7315200" cy="22354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5E1693-3848-8A3A-6711-7A6B6CEC3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408" y="1635266"/>
            <a:ext cx="7315200" cy="2252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26F6156-E524-25D7-AFC0-843F69356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3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D34171-F018-D9A7-EC6F-4C5879361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185EE87-1538-BF81-93B0-BC30E03DB9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/>
              <a:t>"Bulks </a:t>
            </a:r>
            <a:r>
              <a:rPr lang="en-US" sz="2000" dirty="0"/>
              <a:t>in queue </a:t>
            </a:r>
            <a:r>
              <a:rPr lang="en-US" sz="2000"/>
              <a:t>and transferred" </a:t>
            </a:r>
            <a:r>
              <a:rPr lang="en-US" sz="2000" dirty="0"/>
              <a:t>before and after</a:t>
            </a:r>
          </a:p>
          <a:p>
            <a:pPr marL="0" indent="0">
              <a:buNone/>
            </a:pPr>
            <a:endParaRPr lang="en-US" sz="20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F4372D8-BD09-33FA-1466-8F8D45C60236}"/>
              </a:ext>
            </a:extLst>
          </p:cNvPr>
          <p:cNvCxnSpPr>
            <a:cxnSpLocks/>
          </p:cNvCxnSpPr>
          <p:nvPr/>
        </p:nvCxnSpPr>
        <p:spPr>
          <a:xfrm flipH="1">
            <a:off x="3317642" y="4024204"/>
            <a:ext cx="5929435" cy="38083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7C09350-1203-882B-B73B-7B54A1144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608" y="1946530"/>
            <a:ext cx="2905530" cy="80973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0ABC69-83CA-3712-8F52-772CE167CCE2}"/>
              </a:ext>
            </a:extLst>
          </p:cNvPr>
          <p:cNvCxnSpPr>
            <a:cxnSpLocks/>
          </p:cNvCxnSpPr>
          <p:nvPr/>
        </p:nvCxnSpPr>
        <p:spPr>
          <a:xfrm flipH="1">
            <a:off x="3158576" y="4391923"/>
            <a:ext cx="159066" cy="3044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7A4BB8B-57FC-AAFE-2D14-1B7050FF17F1}"/>
              </a:ext>
            </a:extLst>
          </p:cNvPr>
          <p:cNvSpPr txBox="1"/>
          <p:nvPr/>
        </p:nvSpPr>
        <p:spPr>
          <a:xfrm>
            <a:off x="1095555" y="2130725"/>
            <a:ext cx="1426234" cy="327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Job at  15.53%</a:t>
            </a:r>
            <a:endParaRPr lang="LID4096" sz="1400" dirty="0" err="1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19654F-7971-80F2-DD54-6C2A14F6F144}"/>
              </a:ext>
            </a:extLst>
          </p:cNvPr>
          <p:cNvSpPr txBox="1"/>
          <p:nvPr/>
        </p:nvSpPr>
        <p:spPr>
          <a:xfrm>
            <a:off x="1017917" y="4451092"/>
            <a:ext cx="1426234" cy="327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Job at 69.81</a:t>
            </a:r>
            <a:endParaRPr lang="LID4096" sz="1400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DF77D-4743-50BD-BD97-C25E11E5FBBE}"/>
              </a:ext>
            </a:extLst>
          </p:cNvPr>
          <p:cNvSpPr txBox="1"/>
          <p:nvPr/>
        </p:nvSpPr>
        <p:spPr>
          <a:xfrm>
            <a:off x="9247077" y="3978467"/>
            <a:ext cx="2726387" cy="1554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The vast majority of the bulks have been transferred.  We now see only one which was in queue. </a:t>
            </a:r>
          </a:p>
          <a:p>
            <a:r>
              <a:rPr lang="en-US" sz="1400" dirty="0"/>
              <a:t>We see that the number of transferred bulks has greatly increased. 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2814719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1AD09-3A63-1E6B-E615-8378C7DD7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39E988-2CC7-AA4F-C7ED-97484E832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89" y="4106058"/>
            <a:ext cx="7315200" cy="23502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0A6DB26-8D4E-9228-5BE2-7AE46B869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3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D91085-243B-5EE1-47CC-4FD154E43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8178BA3-20B8-AFB0-D46B-3F5E04B3CE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/>
              <a:t>"Progress rate distribution" </a:t>
            </a:r>
            <a:r>
              <a:rPr lang="en-US" sz="2000" dirty="0"/>
              <a:t>before and after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D01116-0450-84E7-DB08-C22028010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189" y="1576990"/>
            <a:ext cx="7315200" cy="2338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8F70F1-9BA1-1857-08AA-6EEB046B4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5522" y="2247569"/>
            <a:ext cx="2886478" cy="7716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175677-7D4A-A3B5-F4C5-CA1134F094AA}"/>
              </a:ext>
            </a:extLst>
          </p:cNvPr>
          <p:cNvSpPr txBox="1"/>
          <p:nvPr/>
        </p:nvSpPr>
        <p:spPr>
          <a:xfrm>
            <a:off x="9305522" y="5005885"/>
            <a:ext cx="1621557" cy="38303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No change here</a:t>
            </a:r>
            <a:endParaRPr lang="LID4096" sz="1400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5383E9-F602-011D-1D60-D3036B91855E}"/>
              </a:ext>
            </a:extLst>
          </p:cNvPr>
          <p:cNvSpPr txBox="1"/>
          <p:nvPr/>
        </p:nvSpPr>
        <p:spPr>
          <a:xfrm>
            <a:off x="1095555" y="2130725"/>
            <a:ext cx="1426234" cy="327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Job at 15.53%</a:t>
            </a:r>
            <a:endParaRPr lang="LID4096" sz="1400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A186E9-11F2-6874-E405-677C35F82759}"/>
              </a:ext>
            </a:extLst>
          </p:cNvPr>
          <p:cNvSpPr txBox="1"/>
          <p:nvPr/>
        </p:nvSpPr>
        <p:spPr>
          <a:xfrm>
            <a:off x="1017917" y="4451092"/>
            <a:ext cx="1426234" cy="327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Job at 69.81</a:t>
            </a:r>
            <a:endParaRPr lang="LID4096" sz="1400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6809B3-B2C2-1FC4-E6DC-C25C15C9C08A}"/>
              </a:ext>
            </a:extLst>
          </p:cNvPr>
          <p:cNvSpPr txBox="1"/>
          <p:nvPr/>
        </p:nvSpPr>
        <p:spPr>
          <a:xfrm>
            <a:off x="4299966" y="5054415"/>
            <a:ext cx="142417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11 Normal and 2 High </a:t>
            </a:r>
            <a:endParaRPr lang="LID4096" sz="1400" dirty="0"/>
          </a:p>
        </p:txBody>
      </p:sp>
    </p:spTree>
    <p:extLst>
      <p:ext uri="{BB962C8B-B14F-4D97-AF65-F5344CB8AC3E}">
        <p14:creationId xmlns:p14="http://schemas.microsoft.com/office/powerpoint/2010/main" val="1088896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D701A-0DEA-4488-50A7-1D6581B2E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DF279C-014B-0D45-B0D3-88AD6B82F6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3902" y="2523829"/>
            <a:ext cx="11783683" cy="1030130"/>
          </a:xfrm>
        </p:spPr>
        <p:txBody>
          <a:bodyPr/>
          <a:lstStyle/>
          <a:p>
            <a:r>
              <a:rPr lang="en-US" dirty="0"/>
              <a:t>Job Progress Details – a live example (part 4 of 4)</a:t>
            </a:r>
          </a:p>
          <a:p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1B764-F531-C435-F1EC-7C89E5AAA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EC612-5AEC-9CCD-4BDF-D89D8F821C6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938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18791-7A90-9000-DB6C-95CFA166E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1D1B71-17A4-B071-EB8A-3602F2F0C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954" y="3798522"/>
            <a:ext cx="7315200" cy="29164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23579B8-4A0F-2D9B-EE60-E825286D1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4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543C43-9F88-8373-6F02-BDB106166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152548-A044-AE9E-A811-409054BC5BF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 dirty="0"/>
              <a:t>Now we see that the job has progressed from 69.81% to 98.96%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B48B0C-0A85-8E26-FEFB-216B78657D69}"/>
              </a:ext>
            </a:extLst>
          </p:cNvPr>
          <p:cNvSpPr/>
          <p:nvPr/>
        </p:nvSpPr>
        <p:spPr>
          <a:xfrm>
            <a:off x="3826126" y="2526375"/>
            <a:ext cx="691010" cy="3174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10300-AEB4-9AED-79B3-2DD701E58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3" y="1560822"/>
            <a:ext cx="12192000" cy="21737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0EF73D-09F2-6757-A3B0-5FBD7E0C88EA}"/>
              </a:ext>
            </a:extLst>
          </p:cNvPr>
          <p:cNvSpPr/>
          <p:nvPr/>
        </p:nvSpPr>
        <p:spPr>
          <a:xfrm>
            <a:off x="7195557" y="3349208"/>
            <a:ext cx="499160" cy="2390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8EDF9-0F2E-E0E3-E097-B9ECA470D555}"/>
              </a:ext>
            </a:extLst>
          </p:cNvPr>
          <p:cNvSpPr txBox="1"/>
          <p:nvPr/>
        </p:nvSpPr>
        <p:spPr>
          <a:xfrm>
            <a:off x="5795230" y="4742728"/>
            <a:ext cx="2540215" cy="54919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Now we will again </a:t>
            </a:r>
            <a:r>
              <a:rPr lang="en-US" sz="1400"/>
              <a:t>click "View" </a:t>
            </a:r>
            <a:r>
              <a:rPr lang="en-US" sz="1400" dirty="0"/>
              <a:t>and see the progress.</a:t>
            </a:r>
            <a:endParaRPr lang="LID4096" sz="1400" dirty="0" err="1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7DC11F-44B4-8BEC-95FA-EC0BA41F840F}"/>
              </a:ext>
            </a:extLst>
          </p:cNvPr>
          <p:cNvCxnSpPr>
            <a:cxnSpLocks/>
          </p:cNvCxnSpPr>
          <p:nvPr/>
        </p:nvCxnSpPr>
        <p:spPr>
          <a:xfrm>
            <a:off x="8335445" y="5291922"/>
            <a:ext cx="604339" cy="8525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161F14-D46F-8414-1FA2-121FD9A76069}"/>
              </a:ext>
            </a:extLst>
          </p:cNvPr>
          <p:cNvSpPr/>
          <p:nvPr/>
        </p:nvSpPr>
        <p:spPr>
          <a:xfrm>
            <a:off x="6625102" y="6105339"/>
            <a:ext cx="499160" cy="2390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803EED-7701-8337-494B-1563DF63C597}"/>
              </a:ext>
            </a:extLst>
          </p:cNvPr>
          <p:cNvSpPr txBox="1"/>
          <p:nvPr/>
        </p:nvSpPr>
        <p:spPr>
          <a:xfrm>
            <a:off x="3666977" y="4748930"/>
            <a:ext cx="1993392" cy="483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The job is now at progress of 98.96%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5BA9E15-DF11-D2C0-3670-E9090AD6BB8C}"/>
              </a:ext>
            </a:extLst>
          </p:cNvPr>
          <p:cNvCxnSpPr>
            <a:cxnSpLocks/>
          </p:cNvCxnSpPr>
          <p:nvPr/>
        </p:nvCxnSpPr>
        <p:spPr>
          <a:xfrm>
            <a:off x="5660369" y="5270828"/>
            <a:ext cx="983021" cy="8315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848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B27F6-1258-53F8-19A1-20CE6CCE0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B0CA6C-81F0-280D-7809-F9E51E82F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90" y="4247129"/>
            <a:ext cx="7315200" cy="22005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9E79CF-DFC6-0818-8424-7A30255BB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90" y="1676001"/>
            <a:ext cx="7315200" cy="23452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36AD66D-91D9-98DB-FD84-F7CC2D61D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4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F03520-3549-C601-E8CD-4CE50AAA2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5015D8-5EA8-3144-B1CA-BB50BCD968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/>
              <a:t>"Bulks </a:t>
            </a:r>
            <a:r>
              <a:rPr lang="en-US" sz="2000" dirty="0"/>
              <a:t>Waiting </a:t>
            </a:r>
            <a:r>
              <a:rPr lang="en-US" sz="2000"/>
              <a:t>for Processing" </a:t>
            </a:r>
            <a:r>
              <a:rPr lang="en-US" sz="2000" dirty="0"/>
              <a:t>before and after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A72B54-21C5-82C0-5F84-9475A9BCB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497" y="2393701"/>
            <a:ext cx="2886478" cy="914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244E21-D079-481D-4A77-865D37B1A928}"/>
              </a:ext>
            </a:extLst>
          </p:cNvPr>
          <p:cNvSpPr txBox="1"/>
          <p:nvPr/>
        </p:nvSpPr>
        <p:spPr>
          <a:xfrm>
            <a:off x="9031077" y="4474014"/>
            <a:ext cx="2886478" cy="42717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A </a:t>
            </a:r>
            <a:r>
              <a:rPr lang="en-US" sz="1400"/>
              <a:t>beautiful "steady decline" </a:t>
            </a:r>
            <a:r>
              <a:rPr lang="en-US" sz="1400" b="1" dirty="0"/>
              <a:t>to 0</a:t>
            </a:r>
            <a:r>
              <a:rPr lang="en-US" sz="1400" dirty="0"/>
              <a:t>.</a:t>
            </a:r>
            <a:endParaRPr lang="LID4096" sz="1400" dirty="0" err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7D0371-05D4-3D96-B351-70E37D0AA166}"/>
              </a:ext>
            </a:extLst>
          </p:cNvPr>
          <p:cNvCxnSpPr>
            <a:cxnSpLocks/>
          </p:cNvCxnSpPr>
          <p:nvPr/>
        </p:nvCxnSpPr>
        <p:spPr>
          <a:xfrm flipH="1">
            <a:off x="8878824" y="4901184"/>
            <a:ext cx="871901" cy="9052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5C472EA-BFB1-36D5-282C-55052473D65B}"/>
              </a:ext>
            </a:extLst>
          </p:cNvPr>
          <p:cNvSpPr txBox="1"/>
          <p:nvPr/>
        </p:nvSpPr>
        <p:spPr>
          <a:xfrm>
            <a:off x="1095555" y="2130725"/>
            <a:ext cx="1426234" cy="327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Job at 69.81%</a:t>
            </a:r>
            <a:endParaRPr lang="LID4096" sz="1400" dirty="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C5393E-E2E7-7D4A-CE61-46F3E4771ACB}"/>
              </a:ext>
            </a:extLst>
          </p:cNvPr>
          <p:cNvSpPr txBox="1"/>
          <p:nvPr/>
        </p:nvSpPr>
        <p:spPr>
          <a:xfrm>
            <a:off x="1017917" y="4451092"/>
            <a:ext cx="1426234" cy="327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Job at 98.96%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1402485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CFE85-5523-7267-A23B-5946C8DAC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6BDBEB-2CFC-A671-ED2C-93C61C41A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408" y="4095044"/>
            <a:ext cx="7315200" cy="22257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8283A-E3E0-B337-A390-6E328F58E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408" y="1635266"/>
            <a:ext cx="7315200" cy="2252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C2A1161-A8F1-3F69-D519-9BADC72B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4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B7E437E-C762-A1D0-7FF3-6A82E13B8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84C0CB5-7CE6-5574-30FC-80780C6BE3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/>
              <a:t>"Bulks </a:t>
            </a:r>
            <a:r>
              <a:rPr lang="en-US" sz="2000" dirty="0"/>
              <a:t>in queue </a:t>
            </a:r>
            <a:r>
              <a:rPr lang="en-US" sz="2000"/>
              <a:t>and transferred" </a:t>
            </a:r>
            <a:r>
              <a:rPr lang="en-US" sz="2000" dirty="0"/>
              <a:t>before and after</a:t>
            </a:r>
          </a:p>
          <a:p>
            <a:pPr marL="0" indent="0">
              <a:buNone/>
            </a:pPr>
            <a:endParaRPr lang="en-US" sz="20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B3C140-C45F-992E-7CC3-4391B70CF9CA}"/>
              </a:ext>
            </a:extLst>
          </p:cNvPr>
          <p:cNvCxnSpPr>
            <a:cxnSpLocks/>
          </p:cNvCxnSpPr>
          <p:nvPr/>
        </p:nvCxnSpPr>
        <p:spPr>
          <a:xfrm flipH="1">
            <a:off x="3317642" y="4024204"/>
            <a:ext cx="5929435" cy="38083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8010424-7354-096C-D43C-103DB4A6D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608" y="1946530"/>
            <a:ext cx="2905530" cy="80973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84A06B-BE92-3DB1-D434-314F46675E73}"/>
              </a:ext>
            </a:extLst>
          </p:cNvPr>
          <p:cNvCxnSpPr>
            <a:cxnSpLocks/>
          </p:cNvCxnSpPr>
          <p:nvPr/>
        </p:nvCxnSpPr>
        <p:spPr>
          <a:xfrm flipH="1">
            <a:off x="3158576" y="4391923"/>
            <a:ext cx="159066" cy="3044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2DEEA21-8431-65BA-936D-EB4F2D5E0BF5}"/>
              </a:ext>
            </a:extLst>
          </p:cNvPr>
          <p:cNvSpPr txBox="1"/>
          <p:nvPr/>
        </p:nvSpPr>
        <p:spPr>
          <a:xfrm>
            <a:off x="9247077" y="3978467"/>
            <a:ext cx="2726387" cy="15545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The vast majority of the bulks have been transferred.  We now see only one which was in queue. </a:t>
            </a:r>
          </a:p>
          <a:p>
            <a:r>
              <a:rPr lang="en-US" sz="1400" dirty="0"/>
              <a:t>We see that the number of transferred bulks has greatly increased. </a:t>
            </a:r>
            <a:endParaRPr lang="LID4096" sz="1400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7AE85-D104-2197-4CDE-81C4B094017D}"/>
              </a:ext>
            </a:extLst>
          </p:cNvPr>
          <p:cNvSpPr txBox="1"/>
          <p:nvPr/>
        </p:nvSpPr>
        <p:spPr>
          <a:xfrm>
            <a:off x="1095555" y="2130725"/>
            <a:ext cx="1426234" cy="327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Job at 69.81%</a:t>
            </a:r>
            <a:endParaRPr lang="LID4096" sz="1400" dirty="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0BFA1C-FC4A-4BD3-F1A6-186CD04283AB}"/>
              </a:ext>
            </a:extLst>
          </p:cNvPr>
          <p:cNvSpPr txBox="1"/>
          <p:nvPr/>
        </p:nvSpPr>
        <p:spPr>
          <a:xfrm>
            <a:off x="1017917" y="4451092"/>
            <a:ext cx="1426234" cy="327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Job at 98.96%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2486300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9F3A5-83A1-ACB2-1372-DEE05B8AE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B49FF7-68B0-898D-DDC4-39E989989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89" y="4222490"/>
            <a:ext cx="7315200" cy="21870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D9664E6-35AE-772E-3146-CA4DAF041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4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78990E-0EC6-6C86-29BB-610142C9B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893095B-5341-770E-B5F3-DA01E1874A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/>
              <a:t>"Progress rate distribution" </a:t>
            </a:r>
            <a:r>
              <a:rPr lang="en-US" sz="2000" dirty="0"/>
              <a:t>before and after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ECE6D1-EB02-6C9A-902A-F12621C13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189" y="1576990"/>
            <a:ext cx="7315200" cy="2338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468CEF-9897-FCCC-D35E-B68227116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5522" y="2247569"/>
            <a:ext cx="2886478" cy="7716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4E126D-5661-2718-E3E2-7ED6C0D42F53}"/>
              </a:ext>
            </a:extLst>
          </p:cNvPr>
          <p:cNvSpPr txBox="1"/>
          <p:nvPr/>
        </p:nvSpPr>
        <p:spPr>
          <a:xfrm>
            <a:off x="9305523" y="5005885"/>
            <a:ext cx="1548406" cy="38303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No change here</a:t>
            </a:r>
            <a:endParaRPr lang="LID4096" sz="1400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A21E88-43C2-1772-B73F-869BECDA0C8A}"/>
              </a:ext>
            </a:extLst>
          </p:cNvPr>
          <p:cNvSpPr txBox="1"/>
          <p:nvPr/>
        </p:nvSpPr>
        <p:spPr>
          <a:xfrm>
            <a:off x="1095555" y="2130725"/>
            <a:ext cx="1426234" cy="327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Job at 69.81%</a:t>
            </a:r>
            <a:endParaRPr lang="LID4096" sz="1400" dirty="0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6A982A-1086-6B34-AE1D-85D420DA45AD}"/>
              </a:ext>
            </a:extLst>
          </p:cNvPr>
          <p:cNvSpPr txBox="1"/>
          <p:nvPr/>
        </p:nvSpPr>
        <p:spPr>
          <a:xfrm>
            <a:off x="1017917" y="4451092"/>
            <a:ext cx="1426234" cy="32780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Job at 98.96%</a:t>
            </a:r>
            <a:endParaRPr lang="LID4096" sz="1400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1DD13-48D7-2EB9-5491-50A0A42FA01F}"/>
              </a:ext>
            </a:extLst>
          </p:cNvPr>
          <p:cNvSpPr txBox="1"/>
          <p:nvPr/>
        </p:nvSpPr>
        <p:spPr>
          <a:xfrm>
            <a:off x="4299966" y="5054415"/>
            <a:ext cx="142417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/>
              <a:t>11 Normal and 2 High </a:t>
            </a:r>
            <a:endParaRPr lang="LID4096" sz="1400" dirty="0"/>
          </a:p>
        </p:txBody>
      </p:sp>
    </p:spTree>
    <p:extLst>
      <p:ext uri="{BB962C8B-B14F-4D97-AF65-F5344CB8AC3E}">
        <p14:creationId xmlns:p14="http://schemas.microsoft.com/office/powerpoint/2010/main" val="23688690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F54C0-12B1-7715-35EE-C78EC36FE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8BFB2-12B9-1E1F-2608-3BC6952C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5628"/>
            <a:ext cx="12192000" cy="2026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5D53237-330C-43EB-26AA-AE1445F84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Progress Details – a live example (part 4 of 4)</a:t>
            </a:r>
            <a:br>
              <a:rPr lang="en-US" sz="2800" dirty="0"/>
            </a:b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1ABF00-7016-5D30-CB4A-AD7BA97B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3CCF32B-F60E-1244-53CE-581E698098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 dirty="0"/>
              <a:t>Now it </a:t>
            </a:r>
            <a:r>
              <a:rPr lang="en-US" sz="2000"/>
              <a:t>is "Finalizing"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FB837F-7EDB-4A52-6798-4FD94DC687DE}"/>
              </a:ext>
            </a:extLst>
          </p:cNvPr>
          <p:cNvSpPr/>
          <p:nvPr/>
        </p:nvSpPr>
        <p:spPr>
          <a:xfrm>
            <a:off x="7849486" y="4071697"/>
            <a:ext cx="499160" cy="2390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A68D1F-91BA-2016-06A9-83068E42EB12}"/>
              </a:ext>
            </a:extLst>
          </p:cNvPr>
          <p:cNvSpPr/>
          <p:nvPr/>
        </p:nvSpPr>
        <p:spPr>
          <a:xfrm>
            <a:off x="1979038" y="2779776"/>
            <a:ext cx="489842" cy="2728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06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A80F7-8396-CF61-939B-F2CC230AC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CA305E-3266-86F2-8B99-AAB7D3B34B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80" y="2523829"/>
            <a:ext cx="11807190" cy="1030130"/>
          </a:xfrm>
        </p:spPr>
        <p:txBody>
          <a:bodyPr/>
          <a:lstStyle/>
          <a:p>
            <a:r>
              <a:rPr lang="en-US" dirty="0"/>
              <a:t>Job Complete</a:t>
            </a:r>
            <a:endParaRPr lang="en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18F970-C54A-E5AC-5F80-19658A44E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</p:spPr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2830B-5FEE-A431-9C13-6F7D56AD752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9791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F54DB-0F80-93D9-4781-F9FA5BBE0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041F15E-6945-B779-53E5-2E049DF24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Introduction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5F8803-B273-8B45-A725-42FDB5F77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0F099D3-FCD6-CDCF-1E93-EE806FE956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212809"/>
          </a:xfrm>
        </p:spPr>
        <p:txBody>
          <a:bodyPr/>
          <a:lstStyle/>
          <a:p>
            <a:r>
              <a:rPr lang="en-US" sz="2000" dirty="0"/>
              <a:t>From the Alma June 2026 Release Notes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9C20AD-702B-4647-5F4E-5057379B9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55" y="1691959"/>
            <a:ext cx="9962798" cy="47972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81859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1065D-2F9C-FA6B-FA80-5EFBE03A2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51F36E-CDD9-6B65-D514-6BC22AD06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1959"/>
            <a:ext cx="12192000" cy="24540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6470E38-9A74-4836-D872-47863A349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Complete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92D644-36B9-ECF7-5ECF-F560DB8E7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E42AA59-BCC3-7EE6-2320-EF27FC662F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 dirty="0"/>
              <a:t>Now it </a:t>
            </a:r>
            <a:r>
              <a:rPr lang="en-US" sz="2000"/>
              <a:t>is "Completed"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1D082A-A531-7B77-B5B3-32322B6201CD}"/>
              </a:ext>
            </a:extLst>
          </p:cNvPr>
          <p:cNvSpPr/>
          <p:nvPr/>
        </p:nvSpPr>
        <p:spPr>
          <a:xfrm>
            <a:off x="8114662" y="4025977"/>
            <a:ext cx="499160" cy="2390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FD1110-09EC-BE1E-4C6D-35F4E5020DD2}"/>
              </a:ext>
            </a:extLst>
          </p:cNvPr>
          <p:cNvSpPr/>
          <p:nvPr/>
        </p:nvSpPr>
        <p:spPr>
          <a:xfrm>
            <a:off x="2500246" y="2550813"/>
            <a:ext cx="489842" cy="2728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977F9E-F50E-304B-DA55-56946C8E3118}"/>
              </a:ext>
            </a:extLst>
          </p:cNvPr>
          <p:cNvSpPr txBox="1"/>
          <p:nvPr/>
        </p:nvSpPr>
        <p:spPr>
          <a:xfrm>
            <a:off x="4327976" y="2365589"/>
            <a:ext cx="2324716" cy="37044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We are in </a:t>
            </a:r>
            <a:r>
              <a:rPr lang="en-US" sz="1400"/>
              <a:t>the "History" </a:t>
            </a:r>
            <a:r>
              <a:rPr lang="en-US" sz="1400" dirty="0"/>
              <a:t>tab</a:t>
            </a:r>
            <a:endParaRPr lang="LID4096" sz="1400" dirty="0" err="1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D286ED6-0750-1C18-6E00-576BCB6D66D5}"/>
              </a:ext>
            </a:extLst>
          </p:cNvPr>
          <p:cNvCxnSpPr>
            <a:cxnSpLocks/>
          </p:cNvCxnSpPr>
          <p:nvPr/>
        </p:nvCxnSpPr>
        <p:spPr>
          <a:xfrm flipH="1">
            <a:off x="3067564" y="2641524"/>
            <a:ext cx="1260412" cy="487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7437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12460-E032-11FA-8DCB-C3A8B57B1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CA23DF-9181-6DCF-F2F2-8E56C5019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4191"/>
            <a:ext cx="12192000" cy="32496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19FB0FD-E74B-2D0A-E3FE-C8F87E20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Complete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2F55498-F83D-12C2-E8C2-CCFC01F7F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3AB086F-43EE-D953-3FB0-5999F3FDB3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 dirty="0"/>
              <a:t>We will view the job report and see why it </a:t>
            </a:r>
            <a:r>
              <a:rPr lang="en-US" sz="2000"/>
              <a:t>was "Completed with Errors"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8ACB30-2C97-359E-136C-BD3D39D245BF}"/>
              </a:ext>
            </a:extLst>
          </p:cNvPr>
          <p:cNvSpPr/>
          <p:nvPr/>
        </p:nvSpPr>
        <p:spPr>
          <a:xfrm>
            <a:off x="10967590" y="3870529"/>
            <a:ext cx="499160" cy="2390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6F994-7A64-015D-D65A-997492281F4E}"/>
              </a:ext>
            </a:extLst>
          </p:cNvPr>
          <p:cNvSpPr/>
          <p:nvPr/>
        </p:nvSpPr>
        <p:spPr>
          <a:xfrm>
            <a:off x="2545966" y="2178922"/>
            <a:ext cx="489842" cy="2728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4D6CB9-DE2C-52D9-E36B-115661E2ED6E}"/>
              </a:ext>
            </a:extLst>
          </p:cNvPr>
          <p:cNvSpPr txBox="1"/>
          <p:nvPr/>
        </p:nvSpPr>
        <p:spPr>
          <a:xfrm>
            <a:off x="4355408" y="1963253"/>
            <a:ext cx="2324716" cy="37044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We are in </a:t>
            </a:r>
            <a:r>
              <a:rPr lang="en-US" sz="1400"/>
              <a:t>the "History" </a:t>
            </a:r>
            <a:r>
              <a:rPr lang="en-US" sz="1400" dirty="0"/>
              <a:t>tab</a:t>
            </a:r>
            <a:endParaRPr lang="LID4096" sz="1400" dirty="0" err="1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B3AE0D-3984-845F-D2E0-FAF8E7195354}"/>
              </a:ext>
            </a:extLst>
          </p:cNvPr>
          <p:cNvCxnSpPr>
            <a:cxnSpLocks/>
          </p:cNvCxnSpPr>
          <p:nvPr/>
        </p:nvCxnSpPr>
        <p:spPr>
          <a:xfrm flipH="1">
            <a:off x="3094996" y="2239188"/>
            <a:ext cx="1260412" cy="487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3872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08D61-1E71-D155-F2D4-E0574C0EA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C8B5E-81CB-C30E-0BE7-CD78C19C4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1885604"/>
            <a:ext cx="12192000" cy="4536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A0A5556-7DA5-BB93-A581-62948D77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Complete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DC4CAF-3D58-CDAB-FB2A-124825B08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D7EB221-02F0-414B-1C8D-70C2226F77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 dirty="0"/>
              <a:t>We see (for this specific case) that it </a:t>
            </a:r>
            <a:r>
              <a:rPr lang="en-US" sz="2000"/>
              <a:t>was "Completed with Errors" </a:t>
            </a:r>
            <a:r>
              <a:rPr lang="en-US" sz="2000" dirty="0"/>
              <a:t>because there were four records for which the publishing job could not retrieve linked data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5264C-B42D-B18D-EFD8-03C461563FB6}"/>
              </a:ext>
            </a:extLst>
          </p:cNvPr>
          <p:cNvSpPr/>
          <p:nvPr/>
        </p:nvSpPr>
        <p:spPr>
          <a:xfrm>
            <a:off x="365688" y="5342745"/>
            <a:ext cx="2112336" cy="10056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75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9A63E-5F7D-FD8F-C240-F4B99EEB8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840BF97-E418-F040-7FFD-4897E4AF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Complete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27D136-44A2-3BEB-6EAD-F96098722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61E4C61-437F-AF8F-EA49-EE2F8E0BAC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809591"/>
          </a:xfrm>
        </p:spPr>
        <p:txBody>
          <a:bodyPr/>
          <a:lstStyle/>
          <a:p>
            <a:r>
              <a:rPr lang="en-US" sz="2000" dirty="0"/>
              <a:t>We can view the </a:t>
            </a:r>
            <a:r>
              <a:rPr lang="en-US" sz="2000"/>
              <a:t>final "Progress details" </a:t>
            </a:r>
            <a:r>
              <a:rPr lang="en-US" sz="2000" dirty="0"/>
              <a:t>from </a:t>
            </a:r>
            <a:r>
              <a:rPr lang="en-US" sz="2000"/>
              <a:t>the "History" </a:t>
            </a:r>
            <a:r>
              <a:rPr lang="en-US" sz="2000" dirty="0"/>
              <a:t>tab when the job has finished </a:t>
            </a:r>
          </a:p>
          <a:p>
            <a:r>
              <a:rPr lang="en-US" sz="2000"/>
              <a:t>The "Progress details" </a:t>
            </a:r>
            <a:r>
              <a:rPr lang="en-US" sz="2000" dirty="0"/>
              <a:t>(as previously stated) can be viewed from both </a:t>
            </a:r>
            <a:r>
              <a:rPr lang="en-US" sz="2000"/>
              <a:t>the "Running" </a:t>
            </a:r>
            <a:r>
              <a:rPr lang="en-US" sz="2000" dirty="0"/>
              <a:t>tab and </a:t>
            </a:r>
            <a:r>
              <a:rPr lang="en-US" sz="2000"/>
              <a:t>the "History" </a:t>
            </a:r>
            <a:r>
              <a:rPr lang="en-US" sz="2000" dirty="0"/>
              <a:t>tab).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1BCF57-376A-1A6E-A41F-CB50DC269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6863"/>
            <a:ext cx="12192000" cy="24540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0370C0-CB98-637B-90AC-EA9F0EBB16C9}"/>
              </a:ext>
            </a:extLst>
          </p:cNvPr>
          <p:cNvSpPr/>
          <p:nvPr/>
        </p:nvSpPr>
        <p:spPr>
          <a:xfrm>
            <a:off x="10665838" y="4410025"/>
            <a:ext cx="499160" cy="2390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42C15B-AC89-A17A-4F3F-F234F6D1BEA7}"/>
              </a:ext>
            </a:extLst>
          </p:cNvPr>
          <p:cNvSpPr/>
          <p:nvPr/>
        </p:nvSpPr>
        <p:spPr>
          <a:xfrm>
            <a:off x="2500246" y="2925717"/>
            <a:ext cx="489842" cy="2728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LID4096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77FE7-B967-7E2C-359D-6AA4F7CCA86A}"/>
              </a:ext>
            </a:extLst>
          </p:cNvPr>
          <p:cNvSpPr txBox="1"/>
          <p:nvPr/>
        </p:nvSpPr>
        <p:spPr>
          <a:xfrm>
            <a:off x="4327976" y="2740493"/>
            <a:ext cx="2324716" cy="37044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We are in </a:t>
            </a:r>
            <a:r>
              <a:rPr lang="en-US" sz="1400"/>
              <a:t>the "History" </a:t>
            </a:r>
            <a:r>
              <a:rPr lang="en-US" sz="1400" dirty="0"/>
              <a:t>tab</a:t>
            </a:r>
            <a:endParaRPr lang="LID4096" sz="1400" dirty="0" err="1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7EFA4B-C98F-9AD1-22AF-1CACA6AA51B0}"/>
              </a:ext>
            </a:extLst>
          </p:cNvPr>
          <p:cNvCxnSpPr>
            <a:cxnSpLocks/>
          </p:cNvCxnSpPr>
          <p:nvPr/>
        </p:nvCxnSpPr>
        <p:spPr>
          <a:xfrm flipH="1">
            <a:off x="3067564" y="3016428"/>
            <a:ext cx="1260412" cy="487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F97E119-1698-EDB1-E575-E3896C584BC0}"/>
              </a:ext>
            </a:extLst>
          </p:cNvPr>
          <p:cNvSpPr txBox="1"/>
          <p:nvPr/>
        </p:nvSpPr>
        <p:spPr>
          <a:xfrm>
            <a:off x="7716548" y="5277951"/>
            <a:ext cx="2540215" cy="54919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Now we will again </a:t>
            </a:r>
            <a:r>
              <a:rPr lang="en-US" sz="1400"/>
              <a:t>click "View" </a:t>
            </a:r>
            <a:r>
              <a:rPr lang="en-US" sz="1400" dirty="0"/>
              <a:t>and see the progress.</a:t>
            </a:r>
            <a:endParaRPr lang="LID4096" sz="1400" dirty="0" err="1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F3846AF-E07A-5A3A-E11C-EF29B2100109}"/>
              </a:ext>
            </a:extLst>
          </p:cNvPr>
          <p:cNvCxnSpPr>
            <a:cxnSpLocks/>
          </p:cNvCxnSpPr>
          <p:nvPr/>
        </p:nvCxnSpPr>
        <p:spPr>
          <a:xfrm flipV="1">
            <a:off x="10256763" y="4706400"/>
            <a:ext cx="567318" cy="5715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3869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E0F43-6F26-A015-CD9C-053311FB8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445200C-37E9-6C75-5E95-C681F7620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Complete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638244-DF03-B1E9-2FBA-2A1D15C1E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E36AA32-ADCE-C929-87DA-49FF1A0AE2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2544536"/>
          </a:xfrm>
        </p:spPr>
        <p:txBody>
          <a:bodyPr/>
          <a:lstStyle/>
          <a:p>
            <a:r>
              <a:rPr lang="en-US" sz="2000" dirty="0"/>
              <a:t>We see the full job progress with five stages: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Submitted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Initialization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Processing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Finalization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End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A51B6-6544-7072-68A2-70529A74B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70" y="3675888"/>
            <a:ext cx="12192000" cy="18551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7087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AE3F9-E902-644F-1D00-D638AE1FF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5EA428A-3E14-B9FD-999D-34691A38D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Complete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9AA9BA-142A-E252-930F-91D61CC55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834E518-EEF4-204E-84CE-6B623B5231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87136"/>
          </a:xfrm>
        </p:spPr>
        <p:txBody>
          <a:bodyPr/>
          <a:lstStyle/>
          <a:p>
            <a:r>
              <a:rPr lang="en-US" sz="2000" dirty="0"/>
              <a:t>We see the full progress of </a:t>
            </a:r>
            <a:r>
              <a:rPr lang="en-US" sz="2000"/>
              <a:t>the "Bulks </a:t>
            </a:r>
            <a:r>
              <a:rPr lang="en-US" sz="2000" dirty="0"/>
              <a:t>waiting </a:t>
            </a:r>
            <a:r>
              <a:rPr lang="en-US" sz="2000"/>
              <a:t>for processing":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7B70A-60F6-FEF6-96C9-F1C6C9CB6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0494"/>
            <a:ext cx="12192000" cy="37073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072AEE-9F6C-9DDF-4FC4-6B9CD29AE074}"/>
              </a:ext>
            </a:extLst>
          </p:cNvPr>
          <p:cNvSpPr txBox="1"/>
          <p:nvPr/>
        </p:nvSpPr>
        <p:spPr>
          <a:xfrm>
            <a:off x="7356412" y="2595164"/>
            <a:ext cx="2324716" cy="118130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We can hover the mouse over sections of the line to see how many processes there were at each time and see how it decreased.</a:t>
            </a:r>
            <a:endParaRPr lang="LID4096" sz="1400" dirty="0" err="1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C342D0-B470-171F-8D62-26AAA31C83D8}"/>
              </a:ext>
            </a:extLst>
          </p:cNvPr>
          <p:cNvCxnSpPr>
            <a:cxnSpLocks/>
          </p:cNvCxnSpPr>
          <p:nvPr/>
        </p:nvCxnSpPr>
        <p:spPr>
          <a:xfrm flipH="1">
            <a:off x="5376672" y="2871099"/>
            <a:ext cx="1979740" cy="4703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02AC211-EE7E-E53A-6A47-8683835FA87C}"/>
              </a:ext>
            </a:extLst>
          </p:cNvPr>
          <p:cNvSpPr txBox="1"/>
          <p:nvPr/>
        </p:nvSpPr>
        <p:spPr>
          <a:xfrm>
            <a:off x="5821533" y="5769863"/>
            <a:ext cx="2886478" cy="42717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A </a:t>
            </a:r>
            <a:r>
              <a:rPr lang="en-US" sz="1400"/>
              <a:t>beautiful "steady decline" </a:t>
            </a:r>
            <a:r>
              <a:rPr lang="en-US" sz="1400" b="1" dirty="0"/>
              <a:t>to 0</a:t>
            </a:r>
            <a:r>
              <a:rPr lang="en-US" sz="1400" dirty="0"/>
              <a:t>.</a:t>
            </a:r>
            <a:endParaRPr lang="LID4096" sz="1400" dirty="0" err="1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F08E62A-35B0-62A5-1FE5-B195DCC61DC5}"/>
              </a:ext>
            </a:extLst>
          </p:cNvPr>
          <p:cNvCxnSpPr>
            <a:cxnSpLocks/>
          </p:cNvCxnSpPr>
          <p:nvPr/>
        </p:nvCxnSpPr>
        <p:spPr>
          <a:xfrm flipV="1">
            <a:off x="8518770" y="4426982"/>
            <a:ext cx="1072782" cy="12859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624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28B8C-F1FE-D4CC-6C8A-43B52FC17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6D065-D385-9681-9306-A57D9405B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3961"/>
            <a:ext cx="12192000" cy="37124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7F599C0-70F3-1B14-4382-B06ECEC71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Complete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536A34-E487-EE5B-2D2D-9C14DC97F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AF76E6-C40D-FD1C-8D4E-D183255837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87136"/>
          </a:xfrm>
        </p:spPr>
        <p:txBody>
          <a:bodyPr/>
          <a:lstStyle/>
          <a:p>
            <a:r>
              <a:rPr lang="en-US" sz="2000" dirty="0"/>
              <a:t>We see that all bulks have been transferred and none are waiting in queue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B07135-A3E9-6FF1-50F6-8D2828F17C40}"/>
              </a:ext>
            </a:extLst>
          </p:cNvPr>
          <p:cNvSpPr txBox="1"/>
          <p:nvPr/>
        </p:nvSpPr>
        <p:spPr>
          <a:xfrm>
            <a:off x="7915509" y="2034668"/>
            <a:ext cx="2886478" cy="8091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All bulks are blue meaning they have been transferred and none remain in queue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20151413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C7688-8ABE-5DB3-04BC-CAA0B3F1C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0E878-A4FC-A20F-E239-6C57B0209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9294"/>
            <a:ext cx="12192000" cy="3730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FA83311-1FA3-4975-7FB7-2B7895B47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Job Complete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31777C8-421D-B6CC-401A-60B41DFFD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83857C7-230B-AB81-3D9E-1838F6BE83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487136"/>
          </a:xfrm>
        </p:spPr>
        <p:txBody>
          <a:bodyPr/>
          <a:lstStyle/>
          <a:p>
            <a:r>
              <a:rPr lang="en-US" sz="2000"/>
              <a:t>The "Progress Rate Distribution" </a:t>
            </a:r>
            <a:r>
              <a:rPr lang="en-US" sz="2000" dirty="0"/>
              <a:t>has 11 Normal and 2 High (The progress rate distribution for jobs of the same type from the past 3 months.).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3484A-424E-9244-8ABB-5A19C82DA14C}"/>
              </a:ext>
            </a:extLst>
          </p:cNvPr>
          <p:cNvSpPr txBox="1"/>
          <p:nvPr/>
        </p:nvSpPr>
        <p:spPr>
          <a:xfrm>
            <a:off x="4224528" y="3831336"/>
            <a:ext cx="1444752" cy="5760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11 Normal and 2 High</a:t>
            </a:r>
            <a:endParaRPr lang="LID4096" sz="1400" dirty="0" err="1"/>
          </a:p>
        </p:txBody>
      </p:sp>
    </p:spTree>
    <p:extLst>
      <p:ext uri="{BB962C8B-B14F-4D97-AF65-F5344CB8AC3E}">
        <p14:creationId xmlns:p14="http://schemas.microsoft.com/office/powerpoint/2010/main" val="12470313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D1181-D547-D9A5-8FDA-8C92DF494C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2026 Clarivate.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736AD-B1CA-E121-5C44-5D3FC53BF0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9CD943-D024-467A-B36E-F11E1285ED75}" type="slidenum">
              <a:rPr lang="en-GB" smtClean="0"/>
              <a:pPr/>
              <a:t>48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2791E6-9E31-1C34-ECF6-6D9B3D178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pic>
        <p:nvPicPr>
          <p:cNvPr id="7" name="Graphic 6" descr="Think forward">
            <a:extLst>
              <a:ext uri="{FF2B5EF4-FFF2-40B4-BE49-F238E27FC236}">
                <a16:creationId xmlns:a16="http://schemas.microsoft.com/office/drawing/2014/main" id="{818DEFE4-8C53-E134-D412-622500E5A4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88"/>
          <a:stretch/>
        </p:blipFill>
        <p:spPr>
          <a:xfrm>
            <a:off x="3935413" y="3163140"/>
            <a:ext cx="4321175" cy="53172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4FB2F50-D943-9711-7163-E5E0D3BFD376}"/>
              </a:ext>
            </a:extLst>
          </p:cNvPr>
          <p:cNvSpPr txBox="1">
            <a:spLocks/>
          </p:cNvSpPr>
          <p:nvPr/>
        </p:nvSpPr>
        <p:spPr>
          <a:xfrm>
            <a:off x="3359151" y="4274031"/>
            <a:ext cx="5473700" cy="2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rPr>
              <a:t>Yoel Kortick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nirNext LT Pro Regular"/>
              <a:ea typeface="+mn-ea"/>
              <a:cs typeface="+mn-cs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88581A5-813C-1574-FAB1-8605C58CC522}"/>
              </a:ext>
            </a:extLst>
          </p:cNvPr>
          <p:cNvSpPr txBox="1">
            <a:spLocks/>
          </p:cNvSpPr>
          <p:nvPr/>
        </p:nvSpPr>
        <p:spPr>
          <a:xfrm>
            <a:off x="3359150" y="4540162"/>
            <a:ext cx="5473699" cy="2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rPr>
              <a:t>Yoel.Kortick@clarivate.com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venirNext LT Pro Regular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9FFE4-7344-2752-FBA3-C6DFDCEAEC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01583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</a:rPr>
              <a:t>© 2026 Clarivate. All rights reserved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7C8DE-E0A7-64DE-7C98-90D3568C43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1401" y="6065125"/>
            <a:ext cx="54737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</a:rPr>
              <a:t>About Clarivate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Clarivate is a leading global provider of transformative intelligence. We offer enriched data, </a:t>
            </a:r>
            <a:b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insights &amp; analytics, workflow solutions and expert services in the areas of Academia &amp; Government, Intellectual Property and Life Sciences &amp; Healthcare. For more information, please visit clarivate.com.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**COMPOUND SHAPE CUT OUT**">
            <a:extLst>
              <a:ext uri="{FF2B5EF4-FFF2-40B4-BE49-F238E27FC236}">
                <a16:creationId xmlns:a16="http://schemas.microsoft.com/office/drawing/2014/main" id="{F3ABD206-D13A-E2D0-4AB0-BA7688C3E991}"/>
              </a:ext>
            </a:extLst>
          </p:cNvPr>
          <p:cNvSpPr/>
          <p:nvPr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ysClr val="window" lastClr="FFFFFF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7903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78A3D-1942-3ABA-31F5-5F51D57A3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4B55D2B-77F6-4C9B-46F1-881416DA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Introduction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0676FA-C235-5A3D-CAC9-8F04F3DC1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3260172-418D-BBEC-7F1D-2947A01C80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212809"/>
          </a:xfrm>
        </p:spPr>
        <p:txBody>
          <a:bodyPr/>
          <a:lstStyle/>
          <a:p>
            <a:r>
              <a:rPr lang="en-US" sz="2000" dirty="0"/>
              <a:t>In addition to this presentation see also the </a:t>
            </a:r>
            <a:r>
              <a:rPr lang="en-US" sz="2000" dirty="0">
                <a:hlinkClick r:id="rId2"/>
              </a:rPr>
              <a:t>online help for Job Progress Details</a:t>
            </a:r>
            <a:r>
              <a:rPr lang="en-US" sz="2000" dirty="0"/>
              <a:t>.</a:t>
            </a:r>
          </a:p>
          <a:p>
            <a:r>
              <a:rPr lang="en-US" sz="2000" dirty="0"/>
              <a:t>For the June 2026 Alma release major improvements were made  regarding the efficiency and transparency of how jobs in Alma run.</a:t>
            </a:r>
          </a:p>
          <a:p>
            <a:r>
              <a:rPr lang="en-US" sz="2000" dirty="0"/>
              <a:t>This has resulted in </a:t>
            </a:r>
          </a:p>
          <a:p>
            <a:pPr lvl="1"/>
            <a:r>
              <a:rPr lang="en-US" sz="2000" dirty="0"/>
              <a:t>A significant decrease in the time it takes for jobs to complete.</a:t>
            </a:r>
          </a:p>
          <a:p>
            <a:pPr lvl="1"/>
            <a:r>
              <a:rPr lang="en-US" sz="2000" dirty="0"/>
              <a:t>The ability to view the progress of a job in real-time.</a:t>
            </a:r>
          </a:p>
          <a:p>
            <a:r>
              <a:rPr lang="en-US" sz="2000" b="1" dirty="0"/>
              <a:t>In this presentation </a:t>
            </a:r>
            <a:r>
              <a:rPr lang="en-US" sz="2000" dirty="0"/>
              <a:t>we will look at the progress of a job in several stages from start to finish using this powerful new feature.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9140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D8116-D374-8FE1-E8AD-13BC33FF5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22C28A2-9B76-FE0C-4DD9-DC670C40B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Introduction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364B004-CD22-6944-BEBB-7F30AA5D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9D67202-1B78-0956-2F22-C7F1DF9199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212809"/>
          </a:xfrm>
        </p:spPr>
        <p:txBody>
          <a:bodyPr/>
          <a:lstStyle/>
          <a:p>
            <a:r>
              <a:rPr lang="" sz="2000" dirty="0"/>
              <a:t>Some Alma Jobs run batch processes on a large number of entities. </a:t>
            </a:r>
          </a:p>
          <a:p>
            <a:r>
              <a:rPr lang="" sz="2000" dirty="0"/>
              <a:t>For example</a:t>
            </a:r>
          </a:p>
          <a:p>
            <a:pPr lvl="1"/>
            <a:r>
              <a:rPr lang="" sz="2000" dirty="0"/>
              <a:t>The </a:t>
            </a:r>
            <a:r>
              <a:rPr lang="" sz="2000"/>
              <a:t>job "</a:t>
            </a:r>
            <a:r>
              <a:rPr lang="en-US" sz="2000"/>
              <a:t>Authorities </a:t>
            </a:r>
            <a:r>
              <a:rPr lang="en-US" sz="2000" dirty="0"/>
              <a:t>- Preferred </a:t>
            </a:r>
            <a:r>
              <a:rPr lang="en-US" sz="2000"/>
              <a:t>Term Correction" </a:t>
            </a:r>
            <a:r>
              <a:rPr lang="en-US" sz="2000" dirty="0"/>
              <a:t>works on a large number of bibliographic headings and updates them as necessary according to the linked authority headings</a:t>
            </a:r>
          </a:p>
          <a:p>
            <a:pPr lvl="1"/>
            <a:r>
              <a:rPr lang="en-US" sz="2000" dirty="0"/>
              <a:t>The </a:t>
            </a:r>
            <a:r>
              <a:rPr lang="en-US" sz="2000"/>
              <a:t>job "PO </a:t>
            </a:r>
            <a:r>
              <a:rPr lang="en-US" sz="2000" dirty="0"/>
              <a:t>Line </a:t>
            </a:r>
            <a:r>
              <a:rPr lang="en-US" sz="2000"/>
              <a:t>– Claiming" </a:t>
            </a:r>
            <a:r>
              <a:rPr lang="en-US" sz="2000" dirty="0"/>
              <a:t>works on a large number of PO Lines and updates them according to the receiving status of the ordered physical item or activation states of the ordered electronic resource. </a:t>
            </a:r>
          </a:p>
          <a:p>
            <a:pPr lvl="1"/>
            <a:r>
              <a:rPr lang="en-US" sz="2000" dirty="0"/>
              <a:t>The </a:t>
            </a:r>
            <a:r>
              <a:rPr lang="en-US" sz="2000"/>
              <a:t>job "Notifications </a:t>
            </a:r>
            <a:r>
              <a:rPr lang="en-US" sz="2000" dirty="0"/>
              <a:t>- Send Courtesy Notices and Handle </a:t>
            </a:r>
            <a:r>
              <a:rPr lang="en-US" sz="2000"/>
              <a:t>Loan Renewals" </a:t>
            </a:r>
            <a:r>
              <a:rPr lang="en-US" sz="2000" dirty="0"/>
              <a:t>works on a large number of loans and updates them according to the due date and predefined parameters. 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5618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E06EC-516D-F832-FEDC-95A03C059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FCC70F-8BEA-F0B5-F38A-0C584AA41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Introduction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F3E6F3-585E-7F34-C2D0-25F822AA9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780A7B-CF11-2178-5941-E75C20CC2F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212809"/>
          </a:xfrm>
        </p:spPr>
        <p:txBody>
          <a:bodyPr/>
          <a:lstStyle/>
          <a:p>
            <a:r>
              <a:rPr lang="" sz="2000" dirty="0"/>
              <a:t>When some of these batch processes </a:t>
            </a:r>
            <a:r>
              <a:rPr lang="en-US" sz="2000" dirty="0"/>
              <a:t>run, </a:t>
            </a:r>
            <a:r>
              <a:rPr lang="" sz="2000" dirty="0"/>
              <a:t>they split the job population into discrete units of work </a:t>
            </a:r>
            <a:r>
              <a:rPr lang="" sz="2000"/>
              <a:t>called "bulks".</a:t>
            </a:r>
            <a:endParaRPr lang="" sz="2000" dirty="0"/>
          </a:p>
          <a:p>
            <a:r>
              <a:rPr lang="" sz="2000"/>
              <a:t>These "bulks" </a:t>
            </a:r>
            <a:r>
              <a:rPr lang="" sz="2000" dirty="0"/>
              <a:t>are </a:t>
            </a:r>
          </a:p>
          <a:p>
            <a:pPr lvl="1"/>
            <a:r>
              <a:rPr lang="" sz="2000" dirty="0"/>
              <a:t>Not dependent on one another</a:t>
            </a:r>
          </a:p>
          <a:p>
            <a:pPr lvl="1"/>
            <a:r>
              <a:rPr lang="" sz="2000" dirty="0"/>
              <a:t>Can be processed in parallel.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7525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83941-3F8B-83F7-9CD5-4BA8FB166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63D0A65-E874-FD1F-5761-E2A2E2F2D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Introduction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16E672-951E-A3DE-1728-362D421C7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A323412-DB2A-387C-DCAF-7ADB470D76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212809"/>
          </a:xfrm>
        </p:spPr>
        <p:txBody>
          <a:bodyPr/>
          <a:lstStyle/>
          <a:p>
            <a:r>
              <a:rPr lang="" sz="2000" dirty="0"/>
              <a:t>For example, using the examples from a previous slide here: </a:t>
            </a:r>
          </a:p>
          <a:p>
            <a:pPr lvl="1"/>
            <a:r>
              <a:rPr lang="" sz="2000" dirty="0"/>
              <a:t>The </a:t>
            </a:r>
            <a:r>
              <a:rPr lang="" sz="2000"/>
              <a:t>job </a:t>
            </a:r>
            <a:r>
              <a:rPr lang="en-US" sz="2000"/>
              <a:t>"Authorities </a:t>
            </a:r>
            <a:r>
              <a:rPr lang="en-US" sz="2000" dirty="0"/>
              <a:t>- Preferred </a:t>
            </a:r>
            <a:r>
              <a:rPr lang="en-US" sz="2000"/>
              <a:t>Term Correction" </a:t>
            </a:r>
            <a:r>
              <a:rPr lang="en-US" sz="2000" dirty="0"/>
              <a:t>can work </a:t>
            </a:r>
            <a:r>
              <a:rPr lang="en-US" sz="2000"/>
              <a:t>on "bulks" </a:t>
            </a:r>
            <a:r>
              <a:rPr lang="en-US" sz="2000" dirty="0"/>
              <a:t>of headings simultaneously rather than  working on one heading at a time</a:t>
            </a:r>
          </a:p>
          <a:p>
            <a:pPr lvl="1"/>
            <a:r>
              <a:rPr lang="en-US" sz="2000" dirty="0"/>
              <a:t>The </a:t>
            </a:r>
            <a:r>
              <a:rPr lang="en-US" sz="2000"/>
              <a:t>job "PO </a:t>
            </a:r>
            <a:r>
              <a:rPr lang="en-US" sz="2000" dirty="0"/>
              <a:t>Line </a:t>
            </a:r>
            <a:r>
              <a:rPr lang="en-US" sz="2000"/>
              <a:t>– Claiming" </a:t>
            </a:r>
            <a:r>
              <a:rPr lang="en-US" sz="2000" dirty="0"/>
              <a:t>can work </a:t>
            </a:r>
            <a:r>
              <a:rPr lang="en-US" sz="2000"/>
              <a:t>on "bulks" </a:t>
            </a:r>
            <a:r>
              <a:rPr lang="en-US" sz="2000" dirty="0"/>
              <a:t>of PO Lines simultaneously rather than  working on one PO Line at a time </a:t>
            </a:r>
          </a:p>
          <a:p>
            <a:pPr lvl="1"/>
            <a:r>
              <a:rPr lang="en-US" sz="2000" dirty="0"/>
              <a:t>The </a:t>
            </a:r>
            <a:r>
              <a:rPr lang="en-US" sz="2000"/>
              <a:t>job "Notifications </a:t>
            </a:r>
            <a:r>
              <a:rPr lang="en-US" sz="2000" dirty="0"/>
              <a:t>- Send Courtesy Notices and Handle </a:t>
            </a:r>
            <a:r>
              <a:rPr lang="en-US" sz="2000"/>
              <a:t>Loan Renewals" </a:t>
            </a:r>
            <a:r>
              <a:rPr lang="en-US" sz="2000" dirty="0"/>
              <a:t>can work </a:t>
            </a:r>
            <a:r>
              <a:rPr lang="en-US" sz="2000"/>
              <a:t>on "bulks" </a:t>
            </a:r>
            <a:r>
              <a:rPr lang="en-US" sz="2000" dirty="0"/>
              <a:t>of loans simultaneously rather than  working on one loan at a time 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7570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53746-3CFE-ABA9-B4F3-E3DD7171A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7A1B05B-D5D7-4DF2-5507-D35EBA6C7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Introduction</a:t>
            </a:r>
            <a:endParaRPr lang="en-NL" sz="28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D3AEFB6-23A3-00B7-C2B2-866BE9841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D49C2CC-574E-DF8E-F384-57D68D74D1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4212809"/>
          </a:xfrm>
        </p:spPr>
        <p:txBody>
          <a:bodyPr/>
          <a:lstStyle/>
          <a:p>
            <a:r>
              <a:rPr lang="" sz="2000" dirty="0"/>
              <a:t>Information regarding the Job Progress details are available for jobs that run in bulks</a:t>
            </a:r>
          </a:p>
          <a:p>
            <a:r>
              <a:rPr lang="" sz="2000" dirty="0"/>
              <a:t>The progress details provide information about the progress of the job over its entire runtime.</a:t>
            </a:r>
          </a:p>
          <a:p>
            <a:pPr lvl="1"/>
            <a:r>
              <a:rPr lang="" sz="2000"/>
              <a:t>These "progress details" </a:t>
            </a:r>
            <a:r>
              <a:rPr lang="en-US" sz="2000" dirty="0"/>
              <a:t>will focus on in this presentation</a:t>
            </a:r>
            <a:endParaRPr lang="" sz="2000" dirty="0"/>
          </a:p>
          <a:p>
            <a:r>
              <a:rPr lang="" sz="2000" dirty="0"/>
              <a:t>The availabilty of the information regarding the Job Progress details:</a:t>
            </a:r>
          </a:p>
          <a:p>
            <a:pPr lvl="1"/>
            <a:r>
              <a:rPr lang="" sz="2000" dirty="0"/>
              <a:t>Increases transparency regarding the job’s state</a:t>
            </a:r>
          </a:p>
          <a:p>
            <a:pPr lvl="1"/>
            <a:r>
              <a:rPr lang="" sz="2000" dirty="0"/>
              <a:t>Assists in determining the job’s performance.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6610034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8457</TotalTime>
  <Words>2378</Words>
  <Application>Microsoft Office PowerPoint</Application>
  <PresentationFormat>Widescreen</PresentationFormat>
  <Paragraphs>264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PowerPoint Presentation</vt:lpstr>
      <vt:lpstr>Job Stages and Jobs Queue</vt:lpstr>
      <vt:lpstr>Job Stages and Jobs Queue</vt:lpstr>
      <vt:lpstr>Job Stages and Jobs Queue</vt:lpstr>
      <vt:lpstr>PowerPoint Presentation</vt:lpstr>
      <vt:lpstr>Job Progress Details – a live example (part 1 of 4) </vt:lpstr>
      <vt:lpstr>Job Progress Details – a live example (part 1 of 4) </vt:lpstr>
      <vt:lpstr>Job Progress Details – a live example (part 1 of 4) </vt:lpstr>
      <vt:lpstr>Job Progress Details – a live example (part 1 of 4) </vt:lpstr>
      <vt:lpstr>Job Progress Details – a live example (part 1 of 4) </vt:lpstr>
      <vt:lpstr>Job Progress Details – a live example (part 1 of 4) </vt:lpstr>
      <vt:lpstr>Job Progress Details – a live example (part 1 of 4) </vt:lpstr>
      <vt:lpstr>PowerPoint Presentation</vt:lpstr>
      <vt:lpstr>Job Progress Details – a live example (part 2 of 4) </vt:lpstr>
      <vt:lpstr>Job Progress Details – a live example (part 2 of 4) </vt:lpstr>
      <vt:lpstr>Job Progress Details – a live example (part 2 of 4) </vt:lpstr>
      <vt:lpstr>Job Progress Details – a live example (part 2 of 4) </vt:lpstr>
      <vt:lpstr>PowerPoint Presentation</vt:lpstr>
      <vt:lpstr>Job Progress Details – a live example (part 3 of 4) </vt:lpstr>
      <vt:lpstr>Job Progress Details – a live example (part 3 of 4) </vt:lpstr>
      <vt:lpstr>Job Progress Details – a live example (part 3 of 4) </vt:lpstr>
      <vt:lpstr>Job Progress Details – a live example (part 3 of 4) </vt:lpstr>
      <vt:lpstr>PowerPoint Presentation</vt:lpstr>
      <vt:lpstr>Job Progress Details – a live example (part 4 of 4) </vt:lpstr>
      <vt:lpstr>Job Progress Details – a live example (part 4 of 4) </vt:lpstr>
      <vt:lpstr>Job Progress Details – a live example (part 4 of 4) </vt:lpstr>
      <vt:lpstr>Job Progress Details – a live example (part 4 of 4) </vt:lpstr>
      <vt:lpstr>Job Progress Details – a live example (part 4 of 4) </vt:lpstr>
      <vt:lpstr>PowerPoint Presentation</vt:lpstr>
      <vt:lpstr>Job Complete</vt:lpstr>
      <vt:lpstr>Job Complete</vt:lpstr>
      <vt:lpstr>Job Complete</vt:lpstr>
      <vt:lpstr>Job Complete</vt:lpstr>
      <vt:lpstr>Job Complete</vt:lpstr>
      <vt:lpstr>Job Complete</vt:lpstr>
      <vt:lpstr>Job Complete</vt:lpstr>
      <vt:lpstr>Job Complete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7</cp:revision>
  <dcterms:created xsi:type="dcterms:W3CDTF">2023-07-24T19:21:55Z</dcterms:created>
  <dcterms:modified xsi:type="dcterms:W3CDTF">2026-06-18T06:50:04Z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